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comments/modernComment_102_7DC05F85.xml" ContentType="application/vnd.ms-powerpoint.comments+xml"/>
  <Override PartName="/ppt/notesSlides/notesSlide14.xml" ContentType="application/vnd.openxmlformats-officedocument.presentationml.notesSlide+xml"/>
  <Override PartName="/ppt/comments/modernComment_123_DD226EE1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6_31362CA7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308" r:id="rId2"/>
    <p:sldId id="299" r:id="rId3"/>
    <p:sldId id="320" r:id="rId4"/>
    <p:sldId id="319" r:id="rId5"/>
    <p:sldId id="322" r:id="rId6"/>
    <p:sldId id="318" r:id="rId7"/>
    <p:sldId id="366" r:id="rId8"/>
    <p:sldId id="323" r:id="rId9"/>
    <p:sldId id="330" r:id="rId10"/>
    <p:sldId id="365" r:id="rId11"/>
    <p:sldId id="331" r:id="rId12"/>
    <p:sldId id="327" r:id="rId13"/>
    <p:sldId id="326" r:id="rId14"/>
    <p:sldId id="362" r:id="rId15"/>
    <p:sldId id="328" r:id="rId16"/>
    <p:sldId id="324" r:id="rId17"/>
    <p:sldId id="317" r:id="rId18"/>
    <p:sldId id="367" r:id="rId19"/>
    <p:sldId id="369" r:id="rId20"/>
    <p:sldId id="370" r:id="rId21"/>
    <p:sldId id="368" r:id="rId22"/>
    <p:sldId id="333" r:id="rId23"/>
    <p:sldId id="336" r:id="rId24"/>
    <p:sldId id="334" r:id="rId25"/>
    <p:sldId id="335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6" r:id="rId45"/>
    <p:sldId id="364" r:id="rId46"/>
    <p:sldId id="357" r:id="rId47"/>
    <p:sldId id="358" r:id="rId48"/>
    <p:sldId id="360" r:id="rId49"/>
    <p:sldId id="359" r:id="rId50"/>
    <p:sldId id="363" r:id="rId51"/>
    <p:sldId id="321" r:id="rId52"/>
    <p:sldId id="315" r:id="rId53"/>
    <p:sldId id="304" r:id="rId54"/>
    <p:sldId id="257" r:id="rId55"/>
    <p:sldId id="258" r:id="rId56"/>
    <p:sldId id="290" r:id="rId57"/>
    <p:sldId id="291" r:id="rId58"/>
    <p:sldId id="292" r:id="rId59"/>
    <p:sldId id="301" r:id="rId60"/>
    <p:sldId id="303" r:id="rId61"/>
    <p:sldId id="270" r:id="rId62"/>
    <p:sldId id="316" r:id="rId63"/>
    <p:sldId id="307" r:id="rId64"/>
    <p:sldId id="278" r:id="rId65"/>
    <p:sldId id="282" r:id="rId66"/>
    <p:sldId id="300" r:id="rId67"/>
    <p:sldId id="274" r:id="rId68"/>
    <p:sldId id="273" r:id="rId69"/>
    <p:sldId id="285" r:id="rId70"/>
    <p:sldId id="305" r:id="rId71"/>
    <p:sldId id="306" r:id="rId72"/>
    <p:sldId id="284" r:id="rId73"/>
    <p:sldId id="276" r:id="rId74"/>
    <p:sldId id="261" r:id="rId75"/>
    <p:sldId id="269" r:id="rId76"/>
    <p:sldId id="263" r:id="rId77"/>
    <p:sldId id="264" r:id="rId78"/>
    <p:sldId id="260" r:id="rId79"/>
    <p:sldId id="265" r:id="rId80"/>
    <p:sldId id="267" r:id="rId81"/>
    <p:sldId id="266" r:id="rId82"/>
    <p:sldId id="271" r:id="rId83"/>
    <p:sldId id="277" r:id="rId84"/>
    <p:sldId id="279" r:id="rId85"/>
    <p:sldId id="268" r:id="rId86"/>
    <p:sldId id="280" r:id="rId87"/>
    <p:sldId id="281" r:id="rId88"/>
    <p:sldId id="287" r:id="rId89"/>
    <p:sldId id="288" r:id="rId90"/>
    <p:sldId id="302" r:id="rId91"/>
    <p:sldId id="309" r:id="rId92"/>
    <p:sldId id="310" r:id="rId93"/>
    <p:sldId id="311" r:id="rId94"/>
    <p:sldId id="312" r:id="rId95"/>
    <p:sldId id="313" r:id="rId96"/>
    <p:sldId id="314" r:id="rId97"/>
    <p:sldId id="275" r:id="rId98"/>
    <p:sldId id="298" r:id="rId99"/>
    <p:sldId id="294" r:id="rId100"/>
    <p:sldId id="295" r:id="rId101"/>
    <p:sldId id="296" r:id="rId102"/>
    <p:sldId id="297" r:id="rId10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66"/>
            <p14:sldId id="323"/>
            <p14:sldId id="330"/>
            <p14:sldId id="365"/>
            <p14:sldId id="331"/>
            <p14:sldId id="327"/>
            <p14:sldId id="326"/>
            <p14:sldId id="362"/>
            <p14:sldId id="328"/>
            <p14:sldId id="324"/>
            <p14:sldId id="317"/>
            <p14:sldId id="367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472C4"/>
    <a:srgbClr val="A9D18E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4D198D-FE0F-4E0A-A057-268A858F1B5E}" v="391" dt="2024-09-08T19:19:10.4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0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2112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8/10/relationships/authors" Target="authors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  <pc:spChg chg="mod ord">
          <ac:chgData name="Ron Keidar" userId="bd522e22234dfd79" providerId="LiveId" clId="{5EF70CC5-1CB5-44EF-AEFE-955B78A82E2B}" dt="2024-03-05T07:28:01.700" v="619" actId="403"/>
          <ac:spMkLst>
            <pc:docMk/>
            <pc:sldMk cId="2147341095" sldId="260"/>
            <ac:spMk id="2" creationId="{CF14E45F-5D15-41F3-8F2A-2C4AB5F6E279}"/>
          </ac:spMkLst>
        </pc:spChg>
        <pc:spChg chg="mod ord">
          <ac:chgData name="Ron Keidar" userId="bd522e22234dfd79" providerId="LiveId" clId="{5EF70CC5-1CB5-44EF-AEFE-955B78A82E2B}" dt="2024-03-05T07:27:42.779" v="613" actId="700"/>
          <ac:spMkLst>
            <pc:docMk/>
            <pc:sldMk cId="2147341095" sldId="260"/>
            <ac:spMk id="7" creationId="{E40F91B0-0DCE-98E5-CC89-3F4B5D535740}"/>
          </ac:spMkLst>
        </pc:spChg>
        <pc:spChg chg="add mod">
          <ac:chgData name="Ron Keidar" userId="bd522e22234dfd79" providerId="LiveId" clId="{5EF70CC5-1CB5-44EF-AEFE-955B78A82E2B}" dt="2024-03-05T07:29:22.103" v="667"/>
          <ac:spMkLst>
            <pc:docMk/>
            <pc:sldMk cId="2147341095" sldId="260"/>
            <ac:spMk id="8" creationId="{52608AC7-0C89-98F9-3539-F7027AF8ACF8}"/>
          </ac:spMkLst>
        </pc:spChg>
        <pc:graphicFrameChg chg="mod modGraphic">
          <ac:chgData name="Ron Keidar" userId="bd522e22234dfd79" providerId="LiveId" clId="{5EF70CC5-1CB5-44EF-AEFE-955B78A82E2B}" dt="2024-03-05T07:28:54.444" v="654" actId="552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 modGraphic">
          <ac:chgData name="Ron Keidar" userId="bd522e22234dfd79" providerId="LiveId" clId="{5EF70CC5-1CB5-44EF-AEFE-955B78A82E2B}" dt="2024-03-05T07:29:08.245" v="666" actId="1036"/>
          <ac:graphicFrameMkLst>
            <pc:docMk/>
            <pc:sldMk cId="2147341095" sldId="260"/>
            <ac:graphicFrameMk id="4" creationId="{61054D4F-50EB-4216-9E26-903E352CCA4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  <pc:spChg chg="del mod ord">
          <ac:chgData name="Ron Keidar" userId="bd522e22234dfd79" providerId="LiveId" clId="{5EF70CC5-1CB5-44EF-AEFE-955B78A82E2B}" dt="2024-03-05T07:11:38.185" v="527" actId="478"/>
          <ac:spMkLst>
            <pc:docMk/>
            <pc:sldMk cId="2382693550" sldId="261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1:31.644" v="524" actId="700"/>
          <ac:spMkLst>
            <pc:docMk/>
            <pc:sldMk cId="2382693550" sldId="261"/>
            <ac:spMk id="7" creationId="{334F31CE-B31A-DD33-3124-F5E920EC5815}"/>
          </ac:spMkLst>
        </pc:spChg>
        <pc:spChg chg="add mod ord">
          <ac:chgData name="Ron Keidar" userId="bd522e22234dfd79" providerId="LiveId" clId="{5EF70CC5-1CB5-44EF-AEFE-955B78A82E2B}" dt="2024-03-05T07:11:35.265" v="526" actId="20577"/>
          <ac:spMkLst>
            <pc:docMk/>
            <pc:sldMk cId="2382693550" sldId="261"/>
            <ac:spMk id="9" creationId="{C16637F1-6939-43EB-8F3F-E63975EDBEDE}"/>
          </ac:spMkLst>
        </pc:spChg>
        <pc:spChg chg="add mod">
          <ac:chgData name="Ron Keidar" userId="bd522e22234dfd79" providerId="LiveId" clId="{5EF70CC5-1CB5-44EF-AEFE-955B78A82E2B}" dt="2024-03-05T07:12:00.589" v="528"/>
          <ac:spMkLst>
            <pc:docMk/>
            <pc:sldMk cId="2382693550" sldId="261"/>
            <ac:spMk id="10" creationId="{5D25FB9D-C45D-F182-6CC6-63555E5650DB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  <pc:spChg chg="del mod ord">
          <ac:chgData name="Ron Keidar" userId="bd522e22234dfd79" providerId="LiveId" clId="{5EF70CC5-1CB5-44EF-AEFE-955B78A82E2B}" dt="2024-03-05T07:18:26.143" v="588" actId="478"/>
          <ac:spMkLst>
            <pc:docMk/>
            <pc:sldMk cId="3771103282" sldId="263"/>
            <ac:spMk id="3" creationId="{3F4E6031-FEBC-4194-8BA0-2FC6A56A0C1E}"/>
          </ac:spMkLst>
        </pc:spChg>
        <pc:spChg chg="mod ord">
          <ac:chgData name="Ron Keidar" userId="bd522e22234dfd79" providerId="LiveId" clId="{5EF70CC5-1CB5-44EF-AEFE-955B78A82E2B}" dt="2024-03-05T07:17:22.965" v="578" actId="700"/>
          <ac:spMkLst>
            <pc:docMk/>
            <pc:sldMk cId="3771103282" sldId="263"/>
            <ac:spMk id="8" creationId="{75C2A48B-3A4A-C143-4EF3-1E7897CBF23C}"/>
          </ac:spMkLst>
        </pc:spChg>
        <pc:spChg chg="add mod ord">
          <ac:chgData name="Ron Keidar" userId="bd522e22234dfd79" providerId="LiveId" clId="{5EF70CC5-1CB5-44EF-AEFE-955B78A82E2B}" dt="2024-03-05T07:19:11.045" v="602" actId="1076"/>
          <ac:spMkLst>
            <pc:docMk/>
            <pc:sldMk cId="3771103282" sldId="263"/>
            <ac:spMk id="9" creationId="{9C6458AE-9906-FD29-9849-60445EF4114B}"/>
          </ac:spMkLst>
        </pc:spChg>
        <pc:spChg chg="add del mod">
          <ac:chgData name="Ron Keidar" userId="bd522e22234dfd79" providerId="LiveId" clId="{5EF70CC5-1CB5-44EF-AEFE-955B78A82E2B}" dt="2024-03-05T07:17:39.438" v="581" actId="478"/>
          <ac:spMkLst>
            <pc:docMk/>
            <pc:sldMk cId="3771103282" sldId="263"/>
            <ac:spMk id="10" creationId="{9343D9B2-9BC6-1E16-139B-5B0EB78E4B52}"/>
          </ac:spMkLst>
        </pc:spChg>
        <pc:spChg chg="add mod">
          <ac:chgData name="Ron Keidar" userId="bd522e22234dfd79" providerId="LiveId" clId="{5EF70CC5-1CB5-44EF-AEFE-955B78A82E2B}" dt="2024-03-05T07:17:51.395" v="582"/>
          <ac:spMkLst>
            <pc:docMk/>
            <pc:sldMk cId="3771103282" sldId="263"/>
            <ac:spMk id="11" creationId="{3875D4F6-05C9-1523-312A-3EC3F927E185}"/>
          </ac:spMkLst>
        </pc:spChg>
        <pc:graphicFrameChg chg="del">
          <ac:chgData name="Ron Keidar" userId="bd522e22234dfd79" providerId="LiveId" clId="{5EF70CC5-1CB5-44EF-AEFE-955B78A82E2B}" dt="2024-03-05T07:40:59.365" v="1278" actId="478"/>
          <ac:graphicFrameMkLst>
            <pc:docMk/>
            <pc:sldMk cId="3771103282" sldId="263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0.118" v="1279"/>
          <ac:graphicFrameMkLst>
            <pc:docMk/>
            <pc:sldMk cId="3771103282" sldId="263"/>
            <ac:graphicFrameMk id="12" creationId="{BBD976FF-39BE-AA85-CF61-42823FB70AE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  <pc:spChg chg="del mod ord">
          <ac:chgData name="Ron Keidar" userId="bd522e22234dfd79" providerId="LiveId" clId="{5EF70CC5-1CB5-44EF-AEFE-955B78A82E2B}" dt="2024-03-05T07:19:36.089" v="604" actId="478"/>
          <ac:spMkLst>
            <pc:docMk/>
            <pc:sldMk cId="2771695062" sldId="26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18:10.553" v="586" actId="478"/>
          <ac:spMkLst>
            <pc:docMk/>
            <pc:sldMk cId="2771695062" sldId="264"/>
            <ac:spMk id="8" creationId="{90F60BB3-5D81-DD23-A193-358F1CCCFF9D}"/>
          </ac:spMkLst>
        </pc:spChg>
        <pc:spChg chg="add del mod">
          <ac:chgData name="Ron Keidar" userId="bd522e22234dfd79" providerId="LiveId" clId="{5EF70CC5-1CB5-44EF-AEFE-955B78A82E2B}" dt="2024-03-05T07:18:07.882" v="585" actId="478"/>
          <ac:spMkLst>
            <pc:docMk/>
            <pc:sldMk cId="2771695062" sldId="264"/>
            <ac:spMk id="9" creationId="{9F81AE43-A482-6F6C-73FB-A6D3D7383405}"/>
          </ac:spMkLst>
        </pc:spChg>
        <pc:spChg chg="add mod">
          <ac:chgData name="Ron Keidar" userId="bd522e22234dfd79" providerId="LiveId" clId="{5EF70CC5-1CB5-44EF-AEFE-955B78A82E2B}" dt="2024-03-05T07:18:11.632" v="587"/>
          <ac:spMkLst>
            <pc:docMk/>
            <pc:sldMk cId="2771695062" sldId="264"/>
            <ac:spMk id="10" creationId="{3F1C3DDA-DB50-7AA9-51DC-C32B2259925F}"/>
          </ac:spMkLst>
        </pc:spChg>
        <pc:spChg chg="add mod ord">
          <ac:chgData name="Ron Keidar" userId="bd522e22234dfd79" providerId="LiveId" clId="{5EF70CC5-1CB5-44EF-AEFE-955B78A82E2B}" dt="2024-03-05T07:19:56.119" v="612" actId="1076"/>
          <ac:spMkLst>
            <pc:docMk/>
            <pc:sldMk cId="2771695062" sldId="264"/>
            <ac:spMk id="11" creationId="{E9688787-3757-26CB-8723-B98529A3F51E}"/>
          </ac:spMkLst>
        </pc:spChg>
        <pc:graphicFrameChg chg="del">
          <ac:chgData name="Ron Keidar" userId="bd522e22234dfd79" providerId="LiveId" clId="{5EF70CC5-1CB5-44EF-AEFE-955B78A82E2B}" dt="2024-03-05T07:41:06.810" v="1280" actId="478"/>
          <ac:graphicFrameMkLst>
            <pc:docMk/>
            <pc:sldMk cId="2771695062" sldId="264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7.300" v="1281"/>
          <ac:graphicFrameMkLst>
            <pc:docMk/>
            <pc:sldMk cId="2771695062" sldId="264"/>
            <ac:graphicFrameMk id="12" creationId="{1489D408-0D81-9726-13DB-12A4DF633430}"/>
          </ac:graphicFrameMkLst>
        </pc:graphicFrameChg>
        <pc:picChg chg="ord">
          <ac:chgData name="Ron Keidar" userId="bd522e22234dfd79" providerId="LiveId" clId="{5EF70CC5-1CB5-44EF-AEFE-955B78A82E2B}" dt="2024-03-05T07:18:04.905" v="584" actId="167"/>
          <ac:picMkLst>
            <pc:docMk/>
            <pc:sldMk cId="2771695062" sldId="264"/>
            <ac:picMk id="2" creationId="{D73BE4A3-2BE3-C505-811C-BBA403BDC445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  <pc:spChg chg="del mod ord">
          <ac:chgData name="Ron Keidar" userId="bd522e22234dfd79" providerId="LiveId" clId="{5EF70CC5-1CB5-44EF-AEFE-955B78A82E2B}" dt="2024-03-05T07:29:46.735" v="672" actId="478"/>
          <ac:spMkLst>
            <pc:docMk/>
            <pc:sldMk cId="3793141647" sldId="265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9:47.863" v="1889" actId="478"/>
          <ac:spMkLst>
            <pc:docMk/>
            <pc:sldMk cId="3793141647" sldId="265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29:33.978" v="669" actId="478"/>
          <ac:spMkLst>
            <pc:docMk/>
            <pc:sldMk cId="3793141647" sldId="265"/>
            <ac:spMk id="12" creationId="{E383B557-D2B3-E136-5EEA-6489ED584993}"/>
          </ac:spMkLst>
        </pc:spChg>
        <pc:spChg chg="add mod">
          <ac:chgData name="Ron Keidar" userId="bd522e22234dfd79" providerId="LiveId" clId="{5EF70CC5-1CB5-44EF-AEFE-955B78A82E2B}" dt="2024-03-05T07:29:26.566" v="668"/>
          <ac:spMkLst>
            <pc:docMk/>
            <pc:sldMk cId="3793141647" sldId="265"/>
            <ac:spMk id="13" creationId="{D8B611AA-A783-51B4-4C58-A99E5D14D9FE}"/>
          </ac:spMkLst>
        </pc:spChg>
        <pc:spChg chg="add mod">
          <ac:chgData name="Ron Keidar" userId="bd522e22234dfd79" providerId="LiveId" clId="{5EF70CC5-1CB5-44EF-AEFE-955B78A82E2B}" dt="2024-03-05T07:29:35.135" v="670"/>
          <ac:spMkLst>
            <pc:docMk/>
            <pc:sldMk cId="3793141647" sldId="265"/>
            <ac:spMk id="14" creationId="{EA9AB06C-1B1F-650D-E2EC-E027C3269283}"/>
          </ac:spMkLst>
        </pc:spChg>
        <pc:spChg chg="add mod ord">
          <ac:chgData name="Ron Keidar" userId="bd522e22234dfd79" providerId="LiveId" clId="{5EF70CC5-1CB5-44EF-AEFE-955B78A82E2B}" dt="2024-03-05T07:30:07.780" v="735" actId="1076"/>
          <ac:spMkLst>
            <pc:docMk/>
            <pc:sldMk cId="3793141647" sldId="265"/>
            <ac:spMk id="15" creationId="{2DB929C3-F448-C925-B6CD-21ECBEE34860}"/>
          </ac:spMkLst>
        </pc:spChg>
        <pc:graphicFrameChg chg="del">
          <ac:chgData name="Ron Keidar" userId="bd522e22234dfd79" providerId="LiveId" clId="{5EF70CC5-1CB5-44EF-AEFE-955B78A82E2B}" dt="2024-03-05T07:41:14.618" v="1282" actId="478"/>
          <ac:graphicFrameMkLst>
            <pc:docMk/>
            <pc:sldMk cId="3793141647" sldId="265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51:51.300" v="2203" actId="20577"/>
          <ac:graphicFrameMkLst>
            <pc:docMk/>
            <pc:sldMk cId="3793141647" sldId="265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1:14.998" v="1283"/>
          <ac:graphicFrameMkLst>
            <pc:docMk/>
            <pc:sldMk cId="3793141647" sldId="265"/>
            <ac:graphicFrameMk id="16" creationId="{B73DBC1E-B29D-A54C-93E8-D8F356FFA07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  <pc:spChg chg="del mod ord">
          <ac:chgData name="Ron Keidar" userId="bd522e22234dfd79" providerId="LiveId" clId="{5EF70CC5-1CB5-44EF-AEFE-955B78A82E2B}" dt="2024-03-05T07:34:20.196" v="844" actId="478"/>
          <ac:spMkLst>
            <pc:docMk/>
            <pc:sldMk cId="3723038699" sldId="266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8.800" v="742" actId="478"/>
          <ac:spMkLst>
            <pc:docMk/>
            <pc:sldMk cId="3723038699" sldId="266"/>
            <ac:spMk id="6" creationId="{0BEC74CD-AD63-5FB0-C7E4-9989DCCBA87F}"/>
          </ac:spMkLst>
        </pc:spChg>
        <pc:spChg chg="add mod">
          <ac:chgData name="Ron Keidar" userId="bd522e22234dfd79" providerId="LiveId" clId="{5EF70CC5-1CB5-44EF-AEFE-955B78A82E2B}" dt="2024-03-05T07:30:49.494" v="743"/>
          <ac:spMkLst>
            <pc:docMk/>
            <pc:sldMk cId="3723038699" sldId="266"/>
            <ac:spMk id="7" creationId="{78DEC36A-86AB-FE51-6F31-3902A352711C}"/>
          </ac:spMkLst>
        </pc:spChg>
        <pc:spChg chg="del">
          <ac:chgData name="Ron Keidar" userId="bd522e22234dfd79" providerId="LiveId" clId="{5EF70CC5-1CB5-44EF-AEFE-955B78A82E2B}" dt="2024-03-05T07:49:42.955" v="1887" actId="478"/>
          <ac:spMkLst>
            <pc:docMk/>
            <pc:sldMk cId="3723038699" sldId="266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4:39.002" v="907" actId="1076"/>
          <ac:spMkLst>
            <pc:docMk/>
            <pc:sldMk cId="3723038699" sldId="266"/>
            <ac:spMk id="13" creationId="{BB7DDD94-94F8-32EA-347A-88A3F8A72432}"/>
          </ac:spMkLst>
        </pc:spChg>
        <pc:graphicFrameChg chg="del">
          <ac:chgData name="Ron Keidar" userId="bd522e22234dfd79" providerId="LiveId" clId="{5EF70CC5-1CB5-44EF-AEFE-955B78A82E2B}" dt="2024-03-05T07:41:28.664" v="1286" actId="478"/>
          <ac:graphicFrameMkLst>
            <pc:docMk/>
            <pc:sldMk cId="3723038699" sldId="266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9.087" v="1287"/>
          <ac:graphicFrameMkLst>
            <pc:docMk/>
            <pc:sldMk cId="3723038699" sldId="266"/>
            <ac:graphicFrameMk id="14" creationId="{61F6211E-C1A3-A1E5-5BAD-5CC61CF2D4E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  <pc:spChg chg="del mod ord">
          <ac:chgData name="Ron Keidar" userId="bd522e22234dfd79" providerId="LiveId" clId="{5EF70CC5-1CB5-44EF-AEFE-955B78A82E2B}" dt="2024-03-05T07:33:20.386" v="779" actId="478"/>
          <ac:spMkLst>
            <pc:docMk/>
            <pc:sldMk cId="813310783" sldId="26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1.639" v="740" actId="478"/>
          <ac:spMkLst>
            <pc:docMk/>
            <pc:sldMk cId="813310783" sldId="267"/>
            <ac:spMk id="6" creationId="{AD38E23B-2DA5-5049-4A6D-AE8E75CBB298}"/>
          </ac:spMkLst>
        </pc:spChg>
        <pc:spChg chg="del">
          <ac:chgData name="Ron Keidar" userId="bd522e22234dfd79" providerId="LiveId" clId="{5EF70CC5-1CB5-44EF-AEFE-955B78A82E2B}" dt="2024-03-05T07:49:45.373" v="1888" actId="478"/>
          <ac:spMkLst>
            <pc:docMk/>
            <pc:sldMk cId="813310783" sldId="267"/>
            <ac:spMk id="8" creationId="{083389E3-5670-49CD-9363-3DC3D46EC1D4}"/>
          </ac:spMkLst>
        </pc:spChg>
        <pc:spChg chg="add del">
          <ac:chgData name="Ron Keidar" userId="bd522e22234dfd79" providerId="LiveId" clId="{5EF70CC5-1CB5-44EF-AEFE-955B78A82E2B}" dt="2024-03-05T07:30:27.530" v="737" actId="22"/>
          <ac:spMkLst>
            <pc:docMk/>
            <pc:sldMk cId="813310783" sldId="267"/>
            <ac:spMk id="13" creationId="{E7CA3ABE-6001-18B9-55CA-EA56F102C17A}"/>
          </ac:spMkLst>
        </pc:spChg>
        <pc:spChg chg="add del mod">
          <ac:chgData name="Ron Keidar" userId="bd522e22234dfd79" providerId="LiveId" clId="{5EF70CC5-1CB5-44EF-AEFE-955B78A82E2B}" dt="2024-03-05T07:30:39.113" v="739" actId="478"/>
          <ac:spMkLst>
            <pc:docMk/>
            <pc:sldMk cId="813310783" sldId="267"/>
            <ac:spMk id="14" creationId="{912A18CA-1320-3AE9-CBCD-3662AB7480D4}"/>
          </ac:spMkLst>
        </pc:spChg>
        <pc:spChg chg="add mod">
          <ac:chgData name="Ron Keidar" userId="bd522e22234dfd79" providerId="LiveId" clId="{5EF70CC5-1CB5-44EF-AEFE-955B78A82E2B}" dt="2024-03-05T07:30:42.861" v="741"/>
          <ac:spMkLst>
            <pc:docMk/>
            <pc:sldMk cId="813310783" sldId="267"/>
            <ac:spMk id="15" creationId="{2726BF04-A43E-C416-E25F-2154FFEE452F}"/>
          </ac:spMkLst>
        </pc:spChg>
        <pc:spChg chg="add mod ord">
          <ac:chgData name="Ron Keidar" userId="bd522e22234dfd79" providerId="LiveId" clId="{5EF70CC5-1CB5-44EF-AEFE-955B78A82E2B}" dt="2024-03-05T07:33:46.724" v="842" actId="1076"/>
          <ac:spMkLst>
            <pc:docMk/>
            <pc:sldMk cId="813310783" sldId="267"/>
            <ac:spMk id="16" creationId="{FF8AD04E-5027-EE89-6850-D890422911A1}"/>
          </ac:spMkLst>
        </pc:spChg>
        <pc:graphicFrameChg chg="del">
          <ac:chgData name="Ron Keidar" userId="bd522e22234dfd79" providerId="LiveId" clId="{5EF70CC5-1CB5-44EF-AEFE-955B78A82E2B}" dt="2024-03-05T07:41:24.037" v="1284" actId="478"/>
          <ac:graphicFrameMkLst>
            <pc:docMk/>
            <pc:sldMk cId="813310783" sldId="267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4.321" v="1285"/>
          <ac:graphicFrameMkLst>
            <pc:docMk/>
            <pc:sldMk cId="813310783" sldId="267"/>
            <ac:graphicFrameMk id="17" creationId="{64349418-D6AB-BC6D-B513-99F6B9C75C62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  <pc:spChg chg="del">
          <ac:chgData name="Ron Keidar" userId="bd522e22234dfd79" providerId="LiveId" clId="{5EF70CC5-1CB5-44EF-AEFE-955B78A82E2B}" dt="2024-03-05T07:36:40.006" v="1103" actId="478"/>
          <ac:spMkLst>
            <pc:docMk/>
            <pc:sldMk cId="3360646182" sldId="26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0.569" v="750" actId="478"/>
          <ac:spMkLst>
            <pc:docMk/>
            <pc:sldMk cId="3360646182" sldId="268"/>
            <ac:spMk id="6" creationId="{AA916E79-ACCD-E045-68C5-C9EF44B4AADD}"/>
          </ac:spMkLst>
        </pc:spChg>
        <pc:spChg chg="add mod">
          <ac:chgData name="Ron Keidar" userId="bd522e22234dfd79" providerId="LiveId" clId="{5EF70CC5-1CB5-44EF-AEFE-955B78A82E2B}" dt="2024-03-05T07:31:21.114" v="751"/>
          <ac:spMkLst>
            <pc:docMk/>
            <pc:sldMk cId="3360646182" sldId="268"/>
            <ac:spMk id="7" creationId="{E2583D14-19AE-E1A6-BDB6-D2F6EE432F7B}"/>
          </ac:spMkLst>
        </pc:spChg>
        <pc:spChg chg="del">
          <ac:chgData name="Ron Keidar" userId="bd522e22234dfd79" providerId="LiveId" clId="{5EF70CC5-1CB5-44EF-AEFE-955B78A82E2B}" dt="2024-03-05T07:49:29.543" v="1883" actId="478"/>
          <ac:spMkLst>
            <pc:docMk/>
            <pc:sldMk cId="3360646182" sldId="268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6:58.169" v="1167" actId="1076"/>
          <ac:spMkLst>
            <pc:docMk/>
            <pc:sldMk cId="3360646182" sldId="268"/>
            <ac:spMk id="13" creationId="{95649886-AC7F-5307-2CF8-BEA7A20B0F43}"/>
          </ac:spMkLst>
        </pc:spChg>
        <pc:graphicFrameChg chg="del">
          <ac:chgData name="Ron Keidar" userId="bd522e22234dfd79" providerId="LiveId" clId="{5EF70CC5-1CB5-44EF-AEFE-955B78A82E2B}" dt="2024-03-05T07:42:14.799" v="1294" actId="478"/>
          <ac:graphicFrameMkLst>
            <pc:docMk/>
            <pc:sldMk cId="3360646182" sldId="268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15.145" v="1295"/>
          <ac:graphicFrameMkLst>
            <pc:docMk/>
            <pc:sldMk cId="3360646182" sldId="268"/>
            <ac:graphicFrameMk id="14" creationId="{1F7CE152-D38B-2D39-98C9-222C91EAE52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  <pc:spChg chg="del mod ord">
          <ac:chgData name="Ron Keidar" userId="bd522e22234dfd79" providerId="LiveId" clId="{5EF70CC5-1CB5-44EF-AEFE-955B78A82E2B}" dt="2024-03-05T07:16:50.506" v="557" actId="478"/>
          <ac:spMkLst>
            <pc:docMk/>
            <pc:sldMk cId="61985805" sldId="269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7:29.216" v="579" actId="1076"/>
          <ac:spMkLst>
            <pc:docMk/>
            <pc:sldMk cId="61985805" sldId="269"/>
            <ac:spMk id="5" creationId="{AB18DA94-F8E8-458F-07F9-C4D9E067C77A}"/>
          </ac:spMkLst>
        </pc:spChg>
        <pc:spChg chg="add del mod ord">
          <ac:chgData name="Ron Keidar" userId="bd522e22234dfd79" providerId="LiveId" clId="{5EF70CC5-1CB5-44EF-AEFE-955B78A82E2B}" dt="2024-03-05T07:14:20.433" v="542" actId="700"/>
          <ac:spMkLst>
            <pc:docMk/>
            <pc:sldMk cId="61985805" sldId="269"/>
            <ac:spMk id="7" creationId="{7D675598-9573-3FF2-E8E7-09CE9BE6354E}"/>
          </ac:spMkLst>
        </pc:spChg>
        <pc:spChg chg="add del mod ord">
          <ac:chgData name="Ron Keidar" userId="bd522e22234dfd79" providerId="LiveId" clId="{5EF70CC5-1CB5-44EF-AEFE-955B78A82E2B}" dt="2024-03-05T07:14:23.498" v="543" actId="700"/>
          <ac:spMkLst>
            <pc:docMk/>
            <pc:sldMk cId="61985805" sldId="269"/>
            <ac:spMk id="8" creationId="{BAB42701-E634-1027-04CF-115E0F9C3C86}"/>
          </ac:spMkLst>
        </pc:spChg>
        <pc:spChg chg="add del mod ord">
          <ac:chgData name="Ron Keidar" userId="bd522e22234dfd79" providerId="LiveId" clId="{5EF70CC5-1CB5-44EF-AEFE-955B78A82E2B}" dt="2024-03-05T07:15:07.603" v="548" actId="700"/>
          <ac:spMkLst>
            <pc:docMk/>
            <pc:sldMk cId="61985805" sldId="269"/>
            <ac:spMk id="9" creationId="{AAEF7D6B-E3D6-67DC-F633-0FD2DE7C5A8A}"/>
          </ac:spMkLst>
        </pc:spChg>
        <pc:spChg chg="add del mod ord">
          <ac:chgData name="Ron Keidar" userId="bd522e22234dfd79" providerId="LiveId" clId="{5EF70CC5-1CB5-44EF-AEFE-955B78A82E2B}" dt="2024-03-05T07:15:53.107" v="550" actId="700"/>
          <ac:spMkLst>
            <pc:docMk/>
            <pc:sldMk cId="61985805" sldId="269"/>
            <ac:spMk id="10" creationId="{805FB6A6-6757-B6CE-721E-3221C3193B54}"/>
          </ac:spMkLst>
        </pc:spChg>
        <pc:spChg chg="add mod ord">
          <ac:chgData name="Ron Keidar" userId="bd522e22234dfd79" providerId="LiveId" clId="{5EF70CC5-1CB5-44EF-AEFE-955B78A82E2B}" dt="2024-03-05T07:17:09.129" v="577" actId="1076"/>
          <ac:spMkLst>
            <pc:docMk/>
            <pc:sldMk cId="61985805" sldId="269"/>
            <ac:spMk id="11" creationId="{1096DC7C-89BE-BA4B-8B51-D5934B84585A}"/>
          </ac:spMkLst>
        </pc:spChg>
        <pc:spChg chg="add mod">
          <ac:chgData name="Ron Keidar" userId="bd522e22234dfd79" providerId="LiveId" clId="{5EF70CC5-1CB5-44EF-AEFE-955B78A82E2B}" dt="2024-03-05T07:15:55.260" v="551"/>
          <ac:spMkLst>
            <pc:docMk/>
            <pc:sldMk cId="61985805" sldId="269"/>
            <ac:spMk id="12" creationId="{E57FC4AF-3C3E-B932-84C6-EBC689A61D2A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  <pc:spChg chg="del mod ord">
          <ac:chgData name="Ron Keidar" userId="bd522e22234dfd79" providerId="LiveId" clId="{5EF70CC5-1CB5-44EF-AEFE-955B78A82E2B}" dt="2024-03-05T07:34:55.658" v="909" actId="478"/>
          <ac:spMkLst>
            <pc:docMk/>
            <pc:sldMk cId="322480881" sldId="27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57.313" v="744" actId="478"/>
          <ac:spMkLst>
            <pc:docMk/>
            <pc:sldMk cId="322480881" sldId="271"/>
            <ac:spMk id="7" creationId="{1BFFADC3-D0D5-3377-474D-D55A55A1C3D0}"/>
          </ac:spMkLst>
        </pc:spChg>
        <pc:spChg chg="del">
          <ac:chgData name="Ron Keidar" userId="bd522e22234dfd79" providerId="LiveId" clId="{5EF70CC5-1CB5-44EF-AEFE-955B78A82E2B}" dt="2024-03-05T07:49:40.321" v="1886" actId="478"/>
          <ac:spMkLst>
            <pc:docMk/>
            <pc:sldMk cId="322480881" sldId="271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0:57.886" v="745"/>
          <ac:spMkLst>
            <pc:docMk/>
            <pc:sldMk cId="322480881" sldId="271"/>
            <ac:spMk id="12" creationId="{813AD663-B548-7EA0-9E8D-F633A5846F15}"/>
          </ac:spMkLst>
        </pc:spChg>
        <pc:spChg chg="add mod ord">
          <ac:chgData name="Ron Keidar" userId="bd522e22234dfd79" providerId="LiveId" clId="{5EF70CC5-1CB5-44EF-AEFE-955B78A82E2B}" dt="2024-03-05T07:35:16.808" v="972" actId="1076"/>
          <ac:spMkLst>
            <pc:docMk/>
            <pc:sldMk cId="322480881" sldId="271"/>
            <ac:spMk id="13" creationId="{113E80B0-6D1B-DA28-8E21-146A2EE5E0CF}"/>
          </ac:spMkLst>
        </pc:spChg>
        <pc:graphicFrameChg chg="del">
          <ac:chgData name="Ron Keidar" userId="bd522e22234dfd79" providerId="LiveId" clId="{5EF70CC5-1CB5-44EF-AEFE-955B78A82E2B}" dt="2024-03-05T07:41:42.691" v="1288" actId="478"/>
          <ac:graphicFrameMkLst>
            <pc:docMk/>
            <pc:sldMk cId="322480881" sldId="271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43.187" v="1289"/>
          <ac:graphicFrameMkLst>
            <pc:docMk/>
            <pc:sldMk cId="322480881" sldId="271"/>
            <ac:graphicFrameMk id="14" creationId="{47BD0506-A296-74EB-7A38-F1734A490F7E}"/>
          </ac:graphicFrameMkLst>
        </pc:graphicFrameChg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  <pc:spChg chg="mod">
          <ac:chgData name="Ron Keidar" userId="bd522e22234dfd79" providerId="LiveId" clId="{5EF70CC5-1CB5-44EF-AEFE-955B78A82E2B}" dt="2024-03-05T07:06:07.024" v="458" actId="1076"/>
          <ac:spMkLst>
            <pc:docMk/>
            <pc:sldMk cId="686519359" sldId="273"/>
            <ac:spMk id="3" creationId="{A450D4A6-22F8-4A01-9F67-DAD78824A19B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4" creationId="{7CC0352E-32EA-4403-9027-25A687992806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5" creationId="{87DEF291-5B32-4602-9E11-1210D6DED3AF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8" creationId="{EEA914CD-FA5E-4265-8DA8-4C4929259DE9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1" creationId="{5145C8B6-8DE8-4DAF-A9C1-BE227B5FB6D7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3" creationId="{CF67C1AC-AF45-4780-BB40-A6A2A587D6CD}"/>
          </ac:spMkLst>
        </pc:spChg>
        <pc:spChg chg="mod">
          <ac:chgData name="Ron Keidar" userId="bd522e22234dfd79" providerId="LiveId" clId="{5EF70CC5-1CB5-44EF-AEFE-955B78A82E2B}" dt="2024-03-05T07:09:00.382" v="514" actId="14100"/>
          <ac:spMkLst>
            <pc:docMk/>
            <pc:sldMk cId="686519359" sldId="273"/>
            <ac:spMk id="15" creationId="{32CA9493-09C1-485B-B47D-AEF06F6BD4EC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9" creationId="{9DCC921A-B7EB-4295-B511-CBB06E49B76F}"/>
          </ac:spMkLst>
        </pc:spChg>
        <pc:spChg chg="add del mod">
          <ac:chgData name="Ron Keidar" userId="bd522e22234dfd79" providerId="LiveId" clId="{5EF70CC5-1CB5-44EF-AEFE-955B78A82E2B}" dt="2024-03-05T07:08:21.409" v="481" actId="478"/>
          <ac:spMkLst>
            <pc:docMk/>
            <pc:sldMk cId="686519359" sldId="273"/>
            <ac:spMk id="20" creationId="{E899262F-9E3B-BDFD-4E76-024732B3CF5E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1" creationId="{F5C57A44-C7A6-4392-AC60-D41ED74FB224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2" creationId="{CC590561-ED9A-458B-A482-7ACEC3A262F8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5" creationId="{6646FB45-77A6-44D4-894D-DAE90BF79FDA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6" creationId="{A04B07D5-5F2D-4B13-B174-C4ED649CB6FD}"/>
          </ac:spMkLst>
        </pc:spChg>
        <pc:spChg chg="del mod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0" creationId="{DA8A8CB6-5131-4E2C-AF94-05B001E2D1E1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4" creationId="{F5399959-AE9E-4813-947A-A534B9D2D1B3}"/>
          </ac:spMkLst>
        </pc:sp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7" creationId="{EEA55D6E-4AE3-4219-91D5-E37754E43008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0" creationId="{722C0FF7-2BDC-494B-92C3-31E95AA2509F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7:09:08.387" v="515" actId="14100"/>
          <ac:cxnSpMkLst>
            <pc:docMk/>
            <pc:sldMk cId="686519359" sldId="273"/>
            <ac:cxnSpMk id="17" creationId="{50CA7CB5-F919-4470-A0F5-0F8E76A116FC}"/>
          </ac:cxnSpMkLst>
        </pc:cxnChg>
        <pc:cxnChg chg="add del mod">
          <ac:chgData name="Ron Keidar" userId="bd522e22234dfd79" providerId="LiveId" clId="{5EF70CC5-1CB5-44EF-AEFE-955B78A82E2B}" dt="2024-03-05T07:08:22.602" v="482" actId="478"/>
          <ac:cxnSpMkLst>
            <pc:docMk/>
            <pc:sldMk cId="686519359" sldId="273"/>
            <ac:cxnSpMk id="18" creationId="{8D131CCD-7AFC-613F-CA38-C77757CF307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27" creationId="{AE33A32D-67EC-444E-88CC-066BE4A2714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1" creationId="{72E72723-A57A-4383-BB85-CCBF38D158C5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5" creationId="{476DBCEC-5130-4D37-9308-631BF95859D4}"/>
          </ac:cxnSpMkLst>
        </pc:cxnChg>
        <pc:cxnChg chg="del mod">
          <ac:chgData name="Ron Keidar" userId="bd522e22234dfd79" providerId="LiveId" clId="{5EF70CC5-1CB5-44EF-AEFE-955B78A82E2B}" dt="2024-03-05T07:06:16.776" v="461" actId="478"/>
          <ac:cxnSpMkLst>
            <pc:docMk/>
            <pc:sldMk cId="686519359" sldId="273"/>
            <ac:cxnSpMk id="37" creationId="{63572549-15C5-41EA-8139-D8D098620ED7}"/>
          </ac:cxnSpMkLst>
        </pc:cxnChg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  <pc:spChg chg="mod">
          <ac:chgData name="Ron Keidar" userId="bd522e22234dfd79" providerId="LiveId" clId="{5EF70CC5-1CB5-44EF-AEFE-955B78A82E2B}" dt="2024-03-05T06:59:46.856" v="434" actId="20577"/>
          <ac:spMkLst>
            <pc:docMk/>
            <pc:sldMk cId="3607425193" sldId="274"/>
            <ac:spMk id="2" creationId="{8654F32E-4E0E-4074-BD84-B5CA9D9D5EF5}"/>
          </ac:spMkLst>
        </pc:spChg>
        <pc:spChg chg="mod">
          <ac:chgData name="Ron Keidar" userId="bd522e22234dfd79" providerId="LiveId" clId="{5EF70CC5-1CB5-44EF-AEFE-955B78A82E2B}" dt="2024-03-05T06:56:16.246" v="363" actId="1037"/>
          <ac:spMkLst>
            <pc:docMk/>
            <pc:sldMk cId="3607425193" sldId="274"/>
            <ac:spMk id="13" creationId="{CF67C1AC-AF45-4780-BB40-A6A2A587D6CD}"/>
          </ac:spMkLst>
        </pc:spChg>
        <pc:spChg chg="del">
          <ac:chgData name="Ron Keidar" userId="bd522e22234dfd79" providerId="LiveId" clId="{5EF70CC5-1CB5-44EF-AEFE-955B78A82E2B}" dt="2024-03-05T06:48:40.658" v="220" actId="478"/>
          <ac:spMkLst>
            <pc:docMk/>
            <pc:sldMk cId="3607425193" sldId="274"/>
            <ac:spMk id="19" creationId="{9DCC921A-B7EB-4295-B511-CBB06E49B76F}"/>
          </ac:spMkLst>
        </pc:spChg>
        <pc:spChg chg="mod">
          <ac:chgData name="Ron Keidar" userId="bd522e22234dfd79" providerId="LiveId" clId="{5EF70CC5-1CB5-44EF-AEFE-955B78A82E2B}" dt="2024-03-05T06:53:17.007" v="252" actId="1076"/>
          <ac:spMkLst>
            <pc:docMk/>
            <pc:sldMk cId="3607425193" sldId="274"/>
            <ac:spMk id="20" creationId="{772750D8-9883-4926-B567-BC48B3710EF4}"/>
          </ac:spMkLst>
        </pc:spChg>
        <pc:spChg chg="mod">
          <ac:chgData name="Ron Keidar" userId="bd522e22234dfd79" providerId="LiveId" clId="{5EF70CC5-1CB5-44EF-AEFE-955B78A82E2B}" dt="2024-03-05T06:56:53.576" v="398" actId="1037"/>
          <ac:spMkLst>
            <pc:docMk/>
            <pc:sldMk cId="3607425193" sldId="274"/>
            <ac:spMk id="32" creationId="{0808524D-0108-444C-82EC-727CE5B66372}"/>
          </ac:spMkLst>
        </pc:spChg>
        <pc:spChg chg="add mod">
          <ac:chgData name="Ron Keidar" userId="bd522e22234dfd79" providerId="LiveId" clId="{5EF70CC5-1CB5-44EF-AEFE-955B78A82E2B}" dt="2024-03-05T06:54:42.415" v="266" actId="20577"/>
          <ac:spMkLst>
            <pc:docMk/>
            <pc:sldMk cId="3607425193" sldId="274"/>
            <ac:spMk id="34" creationId="{27C1D059-2471-B892-4EDC-FB1D43B35318}"/>
          </ac:spMkLst>
        </pc:spChg>
        <pc:spChg chg="mod">
          <ac:chgData name="Ron Keidar" userId="bd522e22234dfd79" providerId="LiveId" clId="{5EF70CC5-1CB5-44EF-AEFE-955B78A82E2B}" dt="2024-03-05T07:07:11.521" v="477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5EF70CC5-1CB5-44EF-AEFE-955B78A82E2B}" dt="2024-03-05T06:57:54.726" v="409" actId="20577"/>
          <ac:spMkLst>
            <pc:docMk/>
            <pc:sldMk cId="3607425193" sldId="274"/>
            <ac:spMk id="38" creationId="{93AEE484-5793-4871-BA0F-8885BAC963B2}"/>
          </ac:spMkLst>
        </pc:spChg>
        <pc:spChg chg="add mod">
          <ac:chgData name="Ron Keidar" userId="bd522e22234dfd79" providerId="LiveId" clId="{5EF70CC5-1CB5-44EF-AEFE-955B78A82E2B}" dt="2024-03-05T06:52:54.447" v="248"/>
          <ac:spMkLst>
            <pc:docMk/>
            <pc:sldMk cId="3607425193" sldId="274"/>
            <ac:spMk id="42" creationId="{39C18F48-F4A9-B28B-443A-C1198A546B4C}"/>
          </ac:spMkLst>
        </pc:spChg>
        <pc:spChg chg="mod">
          <ac:chgData name="Ron Keidar" userId="bd522e22234dfd79" providerId="LiveId" clId="{5EF70CC5-1CB5-44EF-AEFE-955B78A82E2B}" dt="2024-03-05T07:01:52.887" v="455" actId="1076"/>
          <ac:spMkLst>
            <pc:docMk/>
            <pc:sldMk cId="3607425193" sldId="274"/>
            <ac:spMk id="55" creationId="{856E40C5-F41C-42FE-9C38-922CD5E56280}"/>
          </ac:spMkLst>
        </pc:spChg>
        <pc:graphicFrameChg chg="add mod modGraphic">
          <ac:chgData name="Ron Keidar" userId="bd522e22234dfd79" providerId="LiveId" clId="{5EF70CC5-1CB5-44EF-AEFE-955B78A82E2B}" dt="2024-03-05T07:00:20.031" v="436" actId="14100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cxnChg chg="mod">
          <ac:chgData name="Ron Keidar" userId="bd522e22234dfd79" providerId="LiveId" clId="{5EF70CC5-1CB5-44EF-AEFE-955B78A82E2B}" dt="2024-03-05T06:56:16.246" v="363" actId="1037"/>
          <ac:cxnSpMkLst>
            <pc:docMk/>
            <pc:sldMk cId="3607425193" sldId="274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6:54:51.914" v="267" actId="14100"/>
          <ac:cxnSpMkLst>
            <pc:docMk/>
            <pc:sldMk cId="3607425193" sldId="274"/>
            <ac:cxnSpMk id="28" creationId="{5746861B-2B36-4610-8D0D-CA8130449E9A}"/>
          </ac:cxnSpMkLst>
        </pc:cxnChg>
        <pc:cxnChg chg="mod">
          <ac:chgData name="Ron Keidar" userId="bd522e22234dfd79" providerId="LiveId" clId="{5EF70CC5-1CB5-44EF-AEFE-955B78A82E2B}" dt="2024-03-05T06:57:03.365" v="399" actId="14100"/>
          <ac:cxnSpMkLst>
            <pc:docMk/>
            <pc:sldMk cId="3607425193" sldId="274"/>
            <ac:cxnSpMk id="33" creationId="{E534D5EF-DA5E-437B-950E-0DA5D8EB42B7}"/>
          </ac:cxnSpMkLst>
        </pc:cxnChg>
        <pc:cxnChg chg="mod">
          <ac:chgData name="Ron Keidar" userId="bd522e22234dfd79" providerId="LiveId" clId="{5EF70CC5-1CB5-44EF-AEFE-955B78A82E2B}" dt="2024-03-05T06:56:36.758" v="380" actId="14100"/>
          <ac:cxnSpMkLst>
            <pc:docMk/>
            <pc:sldMk cId="3607425193" sldId="274"/>
            <ac:cxnSpMk id="36" creationId="{DE2A0E3F-5C6F-413E-B571-C573725EA7CA}"/>
          </ac:cxnSpMkLst>
        </pc:cxnChg>
        <pc:cxnChg chg="mod">
          <ac:chgData name="Ron Keidar" userId="bd522e22234dfd79" providerId="LiveId" clId="{5EF70CC5-1CB5-44EF-AEFE-955B78A82E2B}" dt="2024-03-05T06:57:50.349" v="407" actId="20577"/>
          <ac:cxnSpMkLst>
            <pc:docMk/>
            <pc:sldMk cId="3607425193" sldId="274"/>
            <ac:cxnSpMk id="40" creationId="{11D9A533-B2E1-4E99-839B-C0B22633A8D6}"/>
          </ac:cxnSpMkLst>
        </pc:cxnChg>
        <pc:cxnChg chg="add mod">
          <ac:chgData name="Ron Keidar" userId="bd522e22234dfd79" providerId="LiveId" clId="{5EF70CC5-1CB5-44EF-AEFE-955B78A82E2B}" dt="2024-03-05T06:54:57.828" v="268" actId="14100"/>
          <ac:cxnSpMkLst>
            <pc:docMk/>
            <pc:sldMk cId="3607425193" sldId="274"/>
            <ac:cxnSpMk id="44" creationId="{360B2A36-2181-CD03-B027-4CADE717218C}"/>
          </ac:cxnSpMkLst>
        </pc:cxnChg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  <pc:spChg chg="del">
          <ac:chgData name="Ron Keidar" userId="bd522e22234dfd79" providerId="LiveId" clId="{5EF70CC5-1CB5-44EF-AEFE-955B78A82E2B}" dt="2024-03-05T07:32:52.763" v="776" actId="478"/>
          <ac:spMkLst>
            <pc:docMk/>
            <pc:sldMk cId="2373000947" sldId="275"/>
            <ac:spMk id="7" creationId="{344DFABA-6C78-1979-BC92-A78B25CDF452}"/>
          </ac:spMkLst>
        </pc:spChg>
        <pc:spChg chg="add mod">
          <ac:chgData name="Ron Keidar" userId="bd522e22234dfd79" providerId="LiveId" clId="{5EF70CC5-1CB5-44EF-AEFE-955B78A82E2B}" dt="2024-03-05T07:32:53.469" v="777"/>
          <ac:spMkLst>
            <pc:docMk/>
            <pc:sldMk cId="2373000947" sldId="275"/>
            <ac:spMk id="8" creationId="{37567F40-BB2F-3341-2D49-EEC169B0C35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  <pc:spChg chg="del mod ord">
          <ac:chgData name="Ron Keidar" userId="bd522e22234dfd79" providerId="LiveId" clId="{5EF70CC5-1CB5-44EF-AEFE-955B78A82E2B}" dt="2024-03-05T07:10:54.153" v="518" actId="478"/>
          <ac:spMkLst>
            <pc:docMk/>
            <pc:sldMk cId="3862480703" sldId="276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0:37.157" v="516" actId="700"/>
          <ac:spMkLst>
            <pc:docMk/>
            <pc:sldMk cId="3862480703" sldId="276"/>
            <ac:spMk id="6" creationId="{1E5702DB-96F8-76AA-973B-C00BE8BC5578}"/>
          </ac:spMkLst>
        </pc:spChg>
        <pc:spChg chg="add mod ord">
          <ac:chgData name="Ron Keidar" userId="bd522e22234dfd79" providerId="LiveId" clId="{5EF70CC5-1CB5-44EF-AEFE-955B78A82E2B}" dt="2024-03-05T07:11:12.913" v="523" actId="1076"/>
          <ac:spMkLst>
            <pc:docMk/>
            <pc:sldMk cId="3862480703" sldId="276"/>
            <ac:spMk id="10" creationId="{FEEBC776-52AD-0427-040B-415B24E8CB9B}"/>
          </ac:spMkLst>
        </pc:spChg>
        <pc:spChg chg="add mod">
          <ac:chgData name="Ron Keidar" userId="bd522e22234dfd79" providerId="LiveId" clId="{5EF70CC5-1CB5-44EF-AEFE-955B78A82E2B}" dt="2024-03-05T07:12:02.771" v="529"/>
          <ac:spMkLst>
            <pc:docMk/>
            <pc:sldMk cId="3862480703" sldId="276"/>
            <ac:spMk id="11" creationId="{7398D326-EAF3-F6F0-4AFC-4A93C12861B5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  <pc:spChg chg="del mod ord">
          <ac:chgData name="Ron Keidar" userId="bd522e22234dfd79" providerId="LiveId" clId="{5EF70CC5-1CB5-44EF-AEFE-955B78A82E2B}" dt="2024-03-05T07:35:33.190" v="974" actId="478"/>
          <ac:spMkLst>
            <pc:docMk/>
            <pc:sldMk cId="3352378055" sldId="27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05.161" v="746" actId="478"/>
          <ac:spMkLst>
            <pc:docMk/>
            <pc:sldMk cId="3352378055" sldId="277"/>
            <ac:spMk id="4" creationId="{244AD947-DE49-992F-F786-4596657BAA4B}"/>
          </ac:spMkLst>
        </pc:spChg>
        <pc:spChg chg="del">
          <ac:chgData name="Ron Keidar" userId="bd522e22234dfd79" providerId="LiveId" clId="{5EF70CC5-1CB5-44EF-AEFE-955B78A82E2B}" dt="2024-03-05T07:49:36.434" v="1885" actId="478"/>
          <ac:spMkLst>
            <pc:docMk/>
            <pc:sldMk cId="3352378055" sldId="277"/>
            <ac:spMk id="7" creationId="{047E18E5-0F89-4B5B-8098-17EBEA0BA3D4}"/>
          </ac:spMkLst>
        </pc:spChg>
        <pc:spChg chg="add mod">
          <ac:chgData name="Ron Keidar" userId="bd522e22234dfd79" providerId="LiveId" clId="{5EF70CC5-1CB5-44EF-AEFE-955B78A82E2B}" dt="2024-03-05T07:31:05.698" v="747"/>
          <ac:spMkLst>
            <pc:docMk/>
            <pc:sldMk cId="3352378055" sldId="277"/>
            <ac:spMk id="10" creationId="{74D80DD4-1E63-5C95-4EF9-9A8AD4C58125}"/>
          </ac:spMkLst>
        </pc:spChg>
        <pc:spChg chg="add mod ord">
          <ac:chgData name="Ron Keidar" userId="bd522e22234dfd79" providerId="LiveId" clId="{5EF70CC5-1CB5-44EF-AEFE-955B78A82E2B}" dt="2024-03-05T07:35:51.932" v="1037" actId="1076"/>
          <ac:spMkLst>
            <pc:docMk/>
            <pc:sldMk cId="3352378055" sldId="277"/>
            <ac:spMk id="13" creationId="{3B37F6BA-4FCB-CDEB-8542-5BC10E6391A7}"/>
          </ac:spMkLst>
        </pc:spChg>
        <pc:graphicFrameChg chg="mod modGraphic">
          <ac:chgData name="Ron Keidar" userId="bd522e22234dfd79" providerId="LiveId" clId="{5EF70CC5-1CB5-44EF-AEFE-955B78A82E2B}" dt="2024-03-11T06:46:52.917" v="2010" actId="20577"/>
          <ac:graphicFrameMkLst>
            <pc:docMk/>
            <pc:sldMk cId="3352378055" sldId="277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1:52.793" v="1290" actId="478"/>
          <ac:graphicFrameMkLst>
            <pc:docMk/>
            <pc:sldMk cId="3352378055" sldId="277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1:53.233" v="1291"/>
          <ac:graphicFrameMkLst>
            <pc:docMk/>
            <pc:sldMk cId="3352378055" sldId="277"/>
            <ac:graphicFrameMk id="14" creationId="{491B51CA-4028-257C-26D0-886DB896CF5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  <pc:spChg chg="del mod ord">
          <ac:chgData name="Ron Keidar" userId="bd522e22234dfd79" providerId="LiveId" clId="{5EF70CC5-1CB5-44EF-AEFE-955B78A82E2B}" dt="2024-03-05T07:36:09.120" v="1039" actId="478"/>
          <ac:spMkLst>
            <pc:docMk/>
            <pc:sldMk cId="393411332" sldId="27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13.316" v="748" actId="478"/>
          <ac:spMkLst>
            <pc:docMk/>
            <pc:sldMk cId="393411332" sldId="279"/>
            <ac:spMk id="7" creationId="{BF3148FE-8960-245D-DF27-5F119AA3D94B}"/>
          </ac:spMkLst>
        </pc:spChg>
        <pc:spChg chg="del">
          <ac:chgData name="Ron Keidar" userId="bd522e22234dfd79" providerId="LiveId" clId="{5EF70CC5-1CB5-44EF-AEFE-955B78A82E2B}" dt="2024-03-05T07:49:33.138" v="1884" actId="478"/>
          <ac:spMkLst>
            <pc:docMk/>
            <pc:sldMk cId="393411332" sldId="279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13.911" v="749"/>
          <ac:spMkLst>
            <pc:docMk/>
            <pc:sldMk cId="393411332" sldId="279"/>
            <ac:spMk id="12" creationId="{818163F4-933F-B66C-DAB2-7734F7E6B639}"/>
          </ac:spMkLst>
        </pc:spChg>
        <pc:spChg chg="add mod ord">
          <ac:chgData name="Ron Keidar" userId="bd522e22234dfd79" providerId="LiveId" clId="{5EF70CC5-1CB5-44EF-AEFE-955B78A82E2B}" dt="2024-03-05T07:36:27.545" v="1102" actId="1076"/>
          <ac:spMkLst>
            <pc:docMk/>
            <pc:sldMk cId="393411332" sldId="279"/>
            <ac:spMk id="13" creationId="{FFC7287B-AAD9-5418-44A1-19FEE626F5CD}"/>
          </ac:spMkLst>
        </pc:spChg>
        <pc:graphicFrameChg chg="del">
          <ac:chgData name="Ron Keidar" userId="bd522e22234dfd79" providerId="LiveId" clId="{5EF70CC5-1CB5-44EF-AEFE-955B78A82E2B}" dt="2024-03-05T07:42:05.658" v="1292" actId="478"/>
          <ac:graphicFrameMkLst>
            <pc:docMk/>
            <pc:sldMk cId="393411332" sldId="27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06.114" v="1293"/>
          <ac:graphicFrameMkLst>
            <pc:docMk/>
            <pc:sldMk cId="393411332" sldId="279"/>
            <ac:graphicFrameMk id="14" creationId="{6FC0D94F-6899-E739-45E1-F61FBCB5152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  <pc:spChg chg="del">
          <ac:chgData name="Ron Keidar" userId="bd522e22234dfd79" providerId="LiveId" clId="{5EF70CC5-1CB5-44EF-AEFE-955B78A82E2B}" dt="2024-03-05T07:37:09.793" v="1168" actId="478"/>
          <ac:spMkLst>
            <pc:docMk/>
            <pc:sldMk cId="3744779624" sldId="280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6.793" v="752" actId="478"/>
          <ac:spMkLst>
            <pc:docMk/>
            <pc:sldMk cId="3744779624" sldId="280"/>
            <ac:spMk id="7" creationId="{C6300766-2893-DC42-69E7-EF1B5C8E8B94}"/>
          </ac:spMkLst>
        </pc:spChg>
        <pc:spChg chg="del">
          <ac:chgData name="Ron Keidar" userId="bd522e22234dfd79" providerId="LiveId" clId="{5EF70CC5-1CB5-44EF-AEFE-955B78A82E2B}" dt="2024-03-05T07:49:26.500" v="1882" actId="478"/>
          <ac:spMkLst>
            <pc:docMk/>
            <pc:sldMk cId="3744779624" sldId="280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27.380" v="753"/>
          <ac:spMkLst>
            <pc:docMk/>
            <pc:sldMk cId="3744779624" sldId="280"/>
            <ac:spMk id="9" creationId="{04625343-D641-8AD9-270B-F2ECB688E69A}"/>
          </ac:spMkLst>
        </pc:spChg>
        <pc:spChg chg="add mod ord">
          <ac:chgData name="Ron Keidar" userId="bd522e22234dfd79" providerId="LiveId" clId="{5EF70CC5-1CB5-44EF-AEFE-955B78A82E2B}" dt="2024-03-05T07:37:36.276" v="1244" actId="1076"/>
          <ac:spMkLst>
            <pc:docMk/>
            <pc:sldMk cId="3744779624" sldId="280"/>
            <ac:spMk id="10" creationId="{D3354594-F9AC-4523-1FA8-EAC7F18F5C1A}"/>
          </ac:spMkLst>
        </pc:spChg>
        <pc:graphicFrameChg chg="del">
          <ac:chgData name="Ron Keidar" userId="bd522e22234dfd79" providerId="LiveId" clId="{5EF70CC5-1CB5-44EF-AEFE-955B78A82E2B}" dt="2024-03-05T07:42:24.229" v="1296" actId="478"/>
          <ac:graphicFrameMkLst>
            <pc:docMk/>
            <pc:sldMk cId="3744779624" sldId="280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47:40.002" v="2050" actId="20577"/>
          <ac:graphicFrameMkLst>
            <pc:docMk/>
            <pc:sldMk cId="3744779624" sldId="28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24.677" v="1297"/>
          <ac:graphicFrameMkLst>
            <pc:docMk/>
            <pc:sldMk cId="3744779624" sldId="280"/>
            <ac:graphicFrameMk id="13" creationId="{193D3CE1-38D7-191B-0EF4-AD8DC8103AA0}"/>
          </ac:graphicFrameMkLst>
        </pc:graphicFrameChg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  <pc:spChg chg="add mod">
          <ac:chgData name="Ron Keidar" userId="bd522e22234dfd79" providerId="LiveId" clId="{5EF70CC5-1CB5-44EF-AEFE-955B78A82E2B}" dt="2024-03-05T07:31:36.418" v="755"/>
          <ac:spMkLst>
            <pc:docMk/>
            <pc:sldMk cId="9788344" sldId="281"/>
            <ac:spMk id="3" creationId="{A36E190E-DED1-DA72-4861-25FB126E7F3E}"/>
          </ac:spMkLst>
        </pc:spChg>
        <pc:spChg chg="del">
          <ac:chgData name="Ron Keidar" userId="bd522e22234dfd79" providerId="LiveId" clId="{5EF70CC5-1CB5-44EF-AEFE-955B78A82E2B}" dt="2024-03-05T07:31:35.882" v="754" actId="478"/>
          <ac:spMkLst>
            <pc:docMk/>
            <pc:sldMk cId="9788344" sldId="281"/>
            <ac:spMk id="4" creationId="{2C10E07C-C632-CA05-B344-6948D220AE5E}"/>
          </ac:spMkLst>
        </pc:spChg>
        <pc:spChg chg="mod">
          <ac:chgData name="Ron Keidar" userId="bd522e22234dfd79" providerId="LiveId" clId="{5EF70CC5-1CB5-44EF-AEFE-955B78A82E2B}" dt="2024-03-05T07:38:30.518" v="1260" actId="1076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Ron Keidar" userId="bd522e22234dfd79" providerId="LiveId" clId="{5EF70CC5-1CB5-44EF-AEFE-955B78A82E2B}" dt="2024-03-11T06:48:38.269" v="2097" actId="20577"/>
          <ac:graphicFrameMkLst>
            <pc:docMk/>
            <pc:sldMk cId="9788344" sldId="281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38.394" v="1300"/>
          <ac:graphicFrameMkLst>
            <pc:docMk/>
            <pc:sldMk cId="9788344" sldId="281"/>
            <ac:graphicFrameMk id="7" creationId="{7967B202-62F2-B31B-E50A-F87CEE2E949B}"/>
          </ac:graphicFrameMkLst>
        </pc:graphicFrameChg>
        <pc:graphicFrameChg chg="del modGraphic">
          <ac:chgData name="Ron Keidar" userId="bd522e22234dfd79" providerId="LiveId" clId="{5EF70CC5-1CB5-44EF-AEFE-955B78A82E2B}" dt="2024-03-05T07:42:37.837" v="1299" actId="478"/>
          <ac:graphicFrameMkLst>
            <pc:docMk/>
            <pc:sldMk cId="9788344" sldId="281"/>
            <ac:graphicFrameMk id="10" creationId="{9A6998C2-F0A7-4E8B-A0BD-54AC78542BB4}"/>
          </ac:graphicFrameMkLst>
        </pc:graphicFrameChg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  <pc:spChg chg="add mod">
          <ac:chgData name="Ron Keidar" userId="bd522e22234dfd79" providerId="LiveId" clId="{5EF70CC5-1CB5-44EF-AEFE-955B78A82E2B}" dt="2024-03-05T06:42:01.056" v="180" actId="20577"/>
          <ac:spMkLst>
            <pc:docMk/>
            <pc:sldMk cId="814623948" sldId="282"/>
            <ac:spMk id="2" creationId="{93AB52C5-87D7-5764-DD5D-9D29A085472D}"/>
          </ac:spMkLst>
        </pc:spChg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  <pc:spChg chg="del mod">
          <ac:chgData name="Ron Keidar" userId="bd522e22234dfd79" providerId="LiveId" clId="{5EF70CC5-1CB5-44EF-AEFE-955B78A82E2B}" dt="2024-03-05T07:16:12.806" v="555" actId="478"/>
          <ac:spMkLst>
            <pc:docMk/>
            <pc:sldMk cId="410480272" sldId="284"/>
            <ac:spMk id="5" creationId="{C88B4A67-42D4-1416-A909-C50ED1EE3529}"/>
          </ac:spMkLst>
        </pc:spChg>
        <pc:spChg chg="add del mod">
          <ac:chgData name="Ron Keidar" userId="bd522e22234dfd79" providerId="LiveId" clId="{5EF70CC5-1CB5-44EF-AEFE-955B78A82E2B}" dt="2024-03-05T07:16:09.005" v="553" actId="478"/>
          <ac:spMkLst>
            <pc:docMk/>
            <pc:sldMk cId="410480272" sldId="284"/>
            <ac:spMk id="7" creationId="{D661349F-AD73-246C-FC1A-5B23878E50FC}"/>
          </ac:spMkLst>
        </pc:spChg>
        <pc:spChg chg="add mod">
          <ac:chgData name="Ron Keidar" userId="bd522e22234dfd79" providerId="LiveId" clId="{5EF70CC5-1CB5-44EF-AEFE-955B78A82E2B}" dt="2024-03-05T07:16:14.116" v="556"/>
          <ac:spMkLst>
            <pc:docMk/>
            <pc:sldMk cId="410480272" sldId="284"/>
            <ac:spMk id="8" creationId="{987AB956-DC25-57BD-B117-9D23C49E03E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  <pc:spChg chg="del">
          <ac:chgData name="Ron Keidar" userId="bd522e22234dfd79" providerId="LiveId" clId="{5EF70CC5-1CB5-44EF-AEFE-955B78A82E2B}" dt="2024-03-05T07:44:12.485" v="1319" actId="478"/>
          <ac:spMkLst>
            <pc:docMk/>
            <pc:sldMk cId="1017377392" sldId="28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1.976" v="756" actId="478"/>
          <ac:spMkLst>
            <pc:docMk/>
            <pc:sldMk cId="1017377392" sldId="287"/>
            <ac:spMk id="6" creationId="{61C648F7-C9DC-723F-F36C-C6EBE4A2FEA2}"/>
          </ac:spMkLst>
        </pc:spChg>
        <pc:spChg chg="add mod">
          <ac:chgData name="Ron Keidar" userId="bd522e22234dfd79" providerId="LiveId" clId="{5EF70CC5-1CB5-44EF-AEFE-955B78A82E2B}" dt="2024-03-05T07:31:42.494" v="757"/>
          <ac:spMkLst>
            <pc:docMk/>
            <pc:sldMk cId="1017377392" sldId="287"/>
            <ac:spMk id="7" creationId="{34A4CE8B-46DF-5FBF-4D30-7ECC4688DB84}"/>
          </ac:spMkLst>
        </pc:spChg>
        <pc:spChg chg="del">
          <ac:chgData name="Ron Keidar" userId="bd522e22234dfd79" providerId="LiveId" clId="{5EF70CC5-1CB5-44EF-AEFE-955B78A82E2B}" dt="2024-03-05T07:49:21.466" v="1881" actId="478"/>
          <ac:spMkLst>
            <pc:docMk/>
            <pc:sldMk cId="1017377392" sldId="287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4:34.888" v="1383" actId="1076"/>
          <ac:spMkLst>
            <pc:docMk/>
            <pc:sldMk cId="1017377392" sldId="287"/>
            <ac:spMk id="13" creationId="{ABF434E0-C865-7E9D-8FF2-ED39C29413E8}"/>
          </ac:spMkLst>
        </pc:spChg>
        <pc:graphicFrameChg chg="del">
          <ac:chgData name="Ron Keidar" userId="bd522e22234dfd79" providerId="LiveId" clId="{5EF70CC5-1CB5-44EF-AEFE-955B78A82E2B}" dt="2024-03-05T07:42:52.094" v="1301" actId="478"/>
          <ac:graphicFrameMkLst>
            <pc:docMk/>
            <pc:sldMk cId="1017377392" sldId="287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49:36.292" v="2139" actId="20577"/>
          <ac:graphicFrameMkLst>
            <pc:docMk/>
            <pc:sldMk cId="1017377392" sldId="287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52.607" v="1302"/>
          <ac:graphicFrameMkLst>
            <pc:docMk/>
            <pc:sldMk cId="1017377392" sldId="287"/>
            <ac:graphicFrameMk id="10" creationId="{F116B2DF-83DB-C077-155E-F485525ED128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  <pc:spChg chg="del">
          <ac:chgData name="Ron Keidar" userId="bd522e22234dfd79" providerId="LiveId" clId="{5EF70CC5-1CB5-44EF-AEFE-955B78A82E2B}" dt="2024-03-05T07:44:46.575" v="1384" actId="478"/>
          <ac:spMkLst>
            <pc:docMk/>
            <pc:sldMk cId="2509154859" sldId="28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9.637" v="758" actId="478"/>
          <ac:spMkLst>
            <pc:docMk/>
            <pc:sldMk cId="2509154859" sldId="288"/>
            <ac:spMk id="6" creationId="{7961CA60-F850-4858-00FF-9C6BA30ED792}"/>
          </ac:spMkLst>
        </pc:spChg>
        <pc:spChg chg="add mod">
          <ac:chgData name="Ron Keidar" userId="bd522e22234dfd79" providerId="LiveId" clId="{5EF70CC5-1CB5-44EF-AEFE-955B78A82E2B}" dt="2024-03-05T07:31:50.652" v="759"/>
          <ac:spMkLst>
            <pc:docMk/>
            <pc:sldMk cId="2509154859" sldId="288"/>
            <ac:spMk id="7" creationId="{2ED8CA7C-AECB-0FFD-A138-60BE8541BB1D}"/>
          </ac:spMkLst>
        </pc:spChg>
        <pc:spChg chg="del">
          <ac:chgData name="Ron Keidar" userId="bd522e22234dfd79" providerId="LiveId" clId="{5EF70CC5-1CB5-44EF-AEFE-955B78A82E2B}" dt="2024-03-05T07:49:00.920" v="1878" actId="478"/>
          <ac:spMkLst>
            <pc:docMk/>
            <pc:sldMk cId="2509154859" sldId="288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5:05.225" v="1448" actId="1076"/>
          <ac:spMkLst>
            <pc:docMk/>
            <pc:sldMk cId="2509154859" sldId="288"/>
            <ac:spMk id="13" creationId="{ABF288D3-7226-179A-78F5-181C8643AD34}"/>
          </ac:spMkLst>
        </pc:spChg>
        <pc:graphicFrameChg chg="del">
          <ac:chgData name="Ron Keidar" userId="bd522e22234dfd79" providerId="LiveId" clId="{5EF70CC5-1CB5-44EF-AEFE-955B78A82E2B}" dt="2024-03-05T07:43:00.503" v="1303" actId="478"/>
          <ac:graphicFrameMkLst>
            <pc:docMk/>
            <pc:sldMk cId="2509154859" sldId="288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0:16.204" v="2182" actId="20577"/>
          <ac:graphicFrameMkLst>
            <pc:docMk/>
            <pc:sldMk cId="2509154859" sldId="288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00.920" v="1304"/>
          <ac:graphicFrameMkLst>
            <pc:docMk/>
            <pc:sldMk cId="2509154859" sldId="288"/>
            <ac:graphicFrameMk id="9" creationId="{305F730E-82A6-A656-8790-A9B5264B404E}"/>
          </ac:graphicFrameMkLst>
        </pc:graphicFrameChg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  <pc:spChg chg="mod">
          <ac:chgData name="Ron Keidar" userId="bd522e22234dfd79" providerId="LiveId" clId="{5EF70CC5-1CB5-44EF-AEFE-955B78A82E2B}" dt="2024-03-05T06:37:37.585" v="6" actId="14100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EF70CC5-1CB5-44EF-AEFE-955B78A82E2B}" dt="2024-03-05T06:37:56.167" v="7" actId="1076"/>
          <ac:spMkLst>
            <pc:docMk/>
            <pc:sldMk cId="2192530381" sldId="301"/>
            <ac:spMk id="115" creationId="{65BD7F95-B59E-A162-2ACF-0B2593134676}"/>
          </ac:spMkLst>
        </pc:spChg>
        <pc:cxnChg chg="mod">
          <ac:chgData name="Ron Keidar" userId="bd522e22234dfd79" providerId="LiveId" clId="{5EF70CC5-1CB5-44EF-AEFE-955B78A82E2B}" dt="2024-03-05T06:36:48.603" v="2" actId="14100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EF70CC5-1CB5-44EF-AEFE-955B78A82E2B}" dt="2024-03-05T06:36:38.446" v="1" actId="14100"/>
          <ac:cxnSpMkLst>
            <pc:docMk/>
            <pc:sldMk cId="2192530381" sldId="301"/>
            <ac:cxnSpMk id="149" creationId="{A69C00E9-02E1-6B53-F315-A8CA3C3292CD}"/>
          </ac:cxnSpMkLst>
        </pc:cxnChg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  <pc:spChg chg="del">
          <ac:chgData name="Ron Keidar" userId="bd522e22234dfd79" providerId="LiveId" clId="{5EF70CC5-1CB5-44EF-AEFE-955B78A82E2B}" dt="2024-03-05T07:45:16.632" v="1449" actId="478"/>
          <ac:spMkLst>
            <pc:docMk/>
            <pc:sldMk cId="3950644884" sldId="30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55.161" v="760" actId="478"/>
          <ac:spMkLst>
            <pc:docMk/>
            <pc:sldMk cId="3950644884" sldId="302"/>
            <ac:spMk id="6" creationId="{7E056039-B49B-4108-05C5-1BBD6A9B7C3D}"/>
          </ac:spMkLst>
        </pc:spChg>
        <pc:spChg chg="add mod">
          <ac:chgData name="Ron Keidar" userId="bd522e22234dfd79" providerId="LiveId" clId="{5EF70CC5-1CB5-44EF-AEFE-955B78A82E2B}" dt="2024-03-05T07:31:56.262" v="761"/>
          <ac:spMkLst>
            <pc:docMk/>
            <pc:sldMk cId="3950644884" sldId="302"/>
            <ac:spMk id="7" creationId="{0FCAF05E-4BFA-899E-6D79-950297BCE9BB}"/>
          </ac:spMkLst>
        </pc:spChg>
        <pc:spChg chg="del">
          <ac:chgData name="Ron Keidar" userId="bd522e22234dfd79" providerId="LiveId" clId="{5EF70CC5-1CB5-44EF-AEFE-955B78A82E2B}" dt="2024-03-05T07:49:14.344" v="1880" actId="478"/>
          <ac:spMkLst>
            <pc:docMk/>
            <pc:sldMk cId="3950644884" sldId="302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45:35.156" v="1519" actId="1076"/>
          <ac:spMkLst>
            <pc:docMk/>
            <pc:sldMk cId="3950644884" sldId="302"/>
            <ac:spMk id="14" creationId="{7B4254FB-0E45-7326-F358-BFB24EB1FDF8}"/>
          </ac:spMkLst>
        </pc:spChg>
        <pc:graphicFrameChg chg="del mod modGraphic">
          <ac:chgData name="Ron Keidar" userId="bd522e22234dfd79" providerId="LiveId" clId="{5EF70CC5-1CB5-44EF-AEFE-955B78A82E2B}" dt="2024-03-05T07:43:10.292" v="1307" actId="478"/>
          <ac:graphicFrameMkLst>
            <pc:docMk/>
            <pc:sldMk cId="3950644884" sldId="30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10.876" v="1308"/>
          <ac:graphicFrameMkLst>
            <pc:docMk/>
            <pc:sldMk cId="3950644884" sldId="302"/>
            <ac:graphicFrameMk id="13" creationId="{8892C097-18EA-199A-5957-566E57593F1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  <pc:spChg chg="del mod ord">
          <ac:chgData name="Ron Keidar" userId="bd522e22234dfd79" providerId="LiveId" clId="{5EF70CC5-1CB5-44EF-AEFE-955B78A82E2B}" dt="2024-03-05T07:45:48.874" v="1521" actId="478"/>
          <ac:spMkLst>
            <pc:docMk/>
            <pc:sldMk cId="2352247266" sldId="30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05.958" v="763" actId="478"/>
          <ac:spMkLst>
            <pc:docMk/>
            <pc:sldMk cId="2352247266" sldId="309"/>
            <ac:spMk id="6" creationId="{E6535548-FEAA-F19B-3BF4-715CEA7D4CF0}"/>
          </ac:spMkLst>
        </pc:spChg>
        <pc:spChg chg="add mod">
          <ac:chgData name="Ron Keidar" userId="bd522e22234dfd79" providerId="LiveId" clId="{5EF70CC5-1CB5-44EF-AEFE-955B78A82E2B}" dt="2024-03-05T07:32:06.994" v="764"/>
          <ac:spMkLst>
            <pc:docMk/>
            <pc:sldMk cId="2352247266" sldId="309"/>
            <ac:spMk id="7" creationId="{4DD774CA-9AAD-056F-768D-427388A49C3C}"/>
          </ac:spMkLst>
        </pc:spChg>
        <pc:spChg chg="del">
          <ac:chgData name="Ron Keidar" userId="bd522e22234dfd79" providerId="LiveId" clId="{5EF70CC5-1CB5-44EF-AEFE-955B78A82E2B}" dt="2024-03-05T07:49:08.291" v="1879" actId="478"/>
          <ac:spMkLst>
            <pc:docMk/>
            <pc:sldMk cId="2352247266" sldId="309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6:06.630" v="1586" actId="1076"/>
          <ac:spMkLst>
            <pc:docMk/>
            <pc:sldMk cId="2352247266" sldId="309"/>
            <ac:spMk id="13" creationId="{24E40CC5-42D7-BAA1-B890-1FCDA857DA7C}"/>
          </ac:spMkLst>
        </pc:spChg>
        <pc:graphicFrameChg chg="del">
          <ac:chgData name="Ron Keidar" userId="bd522e22234dfd79" providerId="LiveId" clId="{5EF70CC5-1CB5-44EF-AEFE-955B78A82E2B}" dt="2024-03-05T07:43:19.584" v="1309" actId="478"/>
          <ac:graphicFrameMkLst>
            <pc:docMk/>
            <pc:sldMk cId="2352247266" sldId="30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20.082" v="1310"/>
          <ac:graphicFrameMkLst>
            <pc:docMk/>
            <pc:sldMk cId="2352247266" sldId="309"/>
            <ac:graphicFrameMk id="9" creationId="{396D2A77-FD16-1755-E673-4C890FC4BB5D}"/>
          </ac:graphicFrameMkLst>
        </pc:graphicFrameChg>
        <pc:picChg chg="ord">
          <ac:chgData name="Ron Keidar" userId="bd522e22234dfd79" providerId="LiveId" clId="{5EF70CC5-1CB5-44EF-AEFE-955B78A82E2B}" dt="2024-03-05T07:32:03.467" v="762" actId="167"/>
          <ac:picMkLst>
            <pc:docMk/>
            <pc:sldMk cId="2352247266" sldId="309"/>
            <ac:picMk id="2" creationId="{632E04A8-F98F-55ED-0D39-66F317FCCAA3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  <pc:spChg chg="del">
          <ac:chgData name="Ron Keidar" userId="bd522e22234dfd79" providerId="LiveId" clId="{5EF70CC5-1CB5-44EF-AEFE-955B78A82E2B}" dt="2024-03-05T07:46:21.169" v="1587" actId="478"/>
          <ac:spMkLst>
            <pc:docMk/>
            <pc:sldMk cId="3932105631" sldId="310"/>
            <ac:spMk id="3" creationId="{3F4E6031-FEBC-4194-8BA0-2FC6A56A0C1E}"/>
          </ac:spMkLst>
        </pc:spChg>
        <pc:spChg chg="del mod">
          <ac:chgData name="Ron Keidar" userId="bd522e22234dfd79" providerId="LiveId" clId="{5EF70CC5-1CB5-44EF-AEFE-955B78A82E2B}" dt="2024-03-05T07:32:18.402" v="766" actId="478"/>
          <ac:spMkLst>
            <pc:docMk/>
            <pc:sldMk cId="3932105631" sldId="310"/>
            <ac:spMk id="6" creationId="{F5ED7599-980F-DE72-F4EE-AEE0135A0E4C}"/>
          </ac:spMkLst>
        </pc:spChg>
        <pc:spChg chg="add mod">
          <ac:chgData name="Ron Keidar" userId="bd522e22234dfd79" providerId="LiveId" clId="{5EF70CC5-1CB5-44EF-AEFE-955B78A82E2B}" dt="2024-03-05T07:32:19.345" v="767"/>
          <ac:spMkLst>
            <pc:docMk/>
            <pc:sldMk cId="3932105631" sldId="310"/>
            <ac:spMk id="7" creationId="{AA7D28ED-17BC-77D9-2CE5-C7B2964ADFE5}"/>
          </ac:spMkLst>
        </pc:spChg>
        <pc:spChg chg="del">
          <ac:chgData name="Ron Keidar" userId="bd522e22234dfd79" providerId="LiveId" clId="{5EF70CC5-1CB5-44EF-AEFE-955B78A82E2B}" dt="2024-03-05T07:48:57.277" v="1877" actId="478"/>
          <ac:spMkLst>
            <pc:docMk/>
            <pc:sldMk cId="3932105631" sldId="310"/>
            <ac:spMk id="8" creationId="{083389E3-5670-49CD-9363-3DC3D46EC1D4}"/>
          </ac:spMkLst>
        </pc:spChg>
        <pc:spChg chg="mod">
          <ac:chgData name="Ron Keidar" userId="bd522e22234dfd79" providerId="LiveId" clId="{5EF70CC5-1CB5-44EF-AEFE-955B78A82E2B}" dt="2024-03-11T06:53:56.521" v="2270" actId="1036"/>
          <ac:spMkLst>
            <pc:docMk/>
            <pc:sldMk cId="3932105631" sldId="310"/>
            <ac:spMk id="10" creationId="{EB1AADA8-3F5D-1E95-C0F5-9407CE2D0472}"/>
          </ac:spMkLst>
        </pc:spChg>
        <pc:spChg chg="add mod ord">
          <ac:chgData name="Ron Keidar" userId="bd522e22234dfd79" providerId="LiveId" clId="{5EF70CC5-1CB5-44EF-AEFE-955B78A82E2B}" dt="2024-03-05T07:46:40.851" v="1651" actId="1076"/>
          <ac:spMkLst>
            <pc:docMk/>
            <pc:sldMk cId="3932105631" sldId="310"/>
            <ac:spMk id="13" creationId="{F6FD8C74-4815-A18F-2874-7F542B7E30FD}"/>
          </ac:spMkLst>
        </pc:spChg>
        <pc:graphicFrameChg chg="del">
          <ac:chgData name="Ron Keidar" userId="bd522e22234dfd79" providerId="LiveId" clId="{5EF70CC5-1CB5-44EF-AEFE-955B78A82E2B}" dt="2024-03-05T07:43:28.554" v="1311" actId="478"/>
          <ac:graphicFrameMkLst>
            <pc:docMk/>
            <pc:sldMk cId="3932105631" sldId="310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3:32.182" v="2251" actId="20577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28.976" v="1312"/>
          <ac:graphicFrameMkLst>
            <pc:docMk/>
            <pc:sldMk cId="3932105631" sldId="310"/>
            <ac:graphicFrameMk id="9" creationId="{EC2B6716-EFE6-7EE1-26FE-44AEA072636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  <pc:spChg chg="del">
          <ac:chgData name="Ron Keidar" userId="bd522e22234dfd79" providerId="LiveId" clId="{5EF70CC5-1CB5-44EF-AEFE-955B78A82E2B}" dt="2024-03-05T07:46:51.655" v="1652" actId="478"/>
          <ac:spMkLst>
            <pc:docMk/>
            <pc:sldMk cId="2619883851" sldId="31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26.090" v="768" actId="478"/>
          <ac:spMkLst>
            <pc:docMk/>
            <pc:sldMk cId="2619883851" sldId="311"/>
            <ac:spMk id="6" creationId="{94EA426F-9CCD-E32C-5A57-96A7A48C8086}"/>
          </ac:spMkLst>
        </pc:spChg>
        <pc:spChg chg="add mod">
          <ac:chgData name="Ron Keidar" userId="bd522e22234dfd79" providerId="LiveId" clId="{5EF70CC5-1CB5-44EF-AEFE-955B78A82E2B}" dt="2024-03-05T07:32:26.708" v="769"/>
          <ac:spMkLst>
            <pc:docMk/>
            <pc:sldMk cId="2619883851" sldId="311"/>
            <ac:spMk id="7" creationId="{5F7584E8-6FA6-AC06-A408-0F5077F067B1}"/>
          </ac:spMkLst>
        </pc:spChg>
        <pc:spChg chg="del">
          <ac:chgData name="Ron Keidar" userId="bd522e22234dfd79" providerId="LiveId" clId="{5EF70CC5-1CB5-44EF-AEFE-955B78A82E2B}" dt="2024-03-05T07:48:53.327" v="1876" actId="478"/>
          <ac:spMkLst>
            <pc:docMk/>
            <pc:sldMk cId="2619883851" sldId="311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09.533" v="1722" actId="1076"/>
          <ac:spMkLst>
            <pc:docMk/>
            <pc:sldMk cId="2619883851" sldId="311"/>
            <ac:spMk id="9" creationId="{04DEE4E4-8F43-A96C-AF7A-F885CFB95F83}"/>
          </ac:spMkLst>
        </pc:spChg>
        <pc:graphicFrameChg chg="modGraphic">
          <ac:chgData name="Ron Keidar" userId="bd522e22234dfd79" providerId="LiveId" clId="{5EF70CC5-1CB5-44EF-AEFE-955B78A82E2B}" dt="2024-03-05T07:40:43.599" v="1277" actId="20577"/>
          <ac:graphicFrameMkLst>
            <pc:docMk/>
            <pc:sldMk cId="2619883851" sldId="311"/>
            <ac:graphicFrameMk id="4" creationId="{E1F94AC3-E70C-41F9-8834-5ED5BD7A184B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  <pc:spChg chg="del">
          <ac:chgData name="Ron Keidar" userId="bd522e22234dfd79" providerId="LiveId" clId="{5EF70CC5-1CB5-44EF-AEFE-955B78A82E2B}" dt="2024-03-05T07:47:22.854" v="1723" actId="478"/>
          <ac:spMkLst>
            <pc:docMk/>
            <pc:sldMk cId="2655388509" sldId="31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34.417" v="770" actId="478"/>
          <ac:spMkLst>
            <pc:docMk/>
            <pc:sldMk cId="2655388509" sldId="312"/>
            <ac:spMk id="6" creationId="{F39853D5-93AF-3C65-4B63-E490B76DDE7C}"/>
          </ac:spMkLst>
        </pc:spChg>
        <pc:spChg chg="add mod">
          <ac:chgData name="Ron Keidar" userId="bd522e22234dfd79" providerId="LiveId" clId="{5EF70CC5-1CB5-44EF-AEFE-955B78A82E2B}" dt="2024-03-05T07:32:34.961" v="771"/>
          <ac:spMkLst>
            <pc:docMk/>
            <pc:sldMk cId="2655388509" sldId="312"/>
            <ac:spMk id="7" creationId="{EE64856F-B5E5-EACD-CE07-02B9A56CACAF}"/>
          </ac:spMkLst>
        </pc:spChg>
        <pc:spChg chg="del">
          <ac:chgData name="Ron Keidar" userId="bd522e22234dfd79" providerId="LiveId" clId="{5EF70CC5-1CB5-44EF-AEFE-955B78A82E2B}" dt="2024-03-05T07:48:50.030" v="1875" actId="478"/>
          <ac:spMkLst>
            <pc:docMk/>
            <pc:sldMk cId="2655388509" sldId="312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39.341" v="1787" actId="1076"/>
          <ac:spMkLst>
            <pc:docMk/>
            <pc:sldMk cId="2655388509" sldId="312"/>
            <ac:spMk id="13" creationId="{7FE020F8-5822-1790-AE28-D0194C1F6462}"/>
          </ac:spMkLst>
        </pc:spChg>
        <pc:graphicFrameChg chg="del">
          <ac:chgData name="Ron Keidar" userId="bd522e22234dfd79" providerId="LiveId" clId="{5EF70CC5-1CB5-44EF-AEFE-955B78A82E2B}" dt="2024-03-05T07:43:40.366" v="1313" actId="478"/>
          <ac:graphicFrameMkLst>
            <pc:docMk/>
            <pc:sldMk cId="2655388509" sldId="31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40.764" v="1314"/>
          <ac:graphicFrameMkLst>
            <pc:docMk/>
            <pc:sldMk cId="2655388509" sldId="312"/>
            <ac:graphicFrameMk id="9" creationId="{CDFC8E44-BDD3-F532-7F36-E84938107F8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  <pc:spChg chg="del">
          <ac:chgData name="Ron Keidar" userId="bd522e22234dfd79" providerId="LiveId" clId="{5EF70CC5-1CB5-44EF-AEFE-955B78A82E2B}" dt="2024-03-05T07:47:49.693" v="1788" actId="478"/>
          <ac:spMkLst>
            <pc:docMk/>
            <pc:sldMk cId="834680481" sldId="313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34.216" v="1873" actId="478"/>
          <ac:spMkLst>
            <pc:docMk/>
            <pc:sldMk cId="834680481" sldId="313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0.706" v="772" actId="478"/>
          <ac:spMkLst>
            <pc:docMk/>
            <pc:sldMk cId="834680481" sldId="313"/>
            <ac:spMk id="9" creationId="{A4102396-082F-07F2-0BC5-98DC0B4A0B14}"/>
          </ac:spMkLst>
        </pc:spChg>
        <pc:spChg chg="add mod">
          <ac:chgData name="Ron Keidar" userId="bd522e22234dfd79" providerId="LiveId" clId="{5EF70CC5-1CB5-44EF-AEFE-955B78A82E2B}" dt="2024-03-05T07:32:41.267" v="773"/>
          <ac:spMkLst>
            <pc:docMk/>
            <pc:sldMk cId="834680481" sldId="313"/>
            <ac:spMk id="12" creationId="{DE6F0EF7-A144-22EC-62BA-F17746FB9707}"/>
          </ac:spMkLst>
        </pc:spChg>
        <pc:spChg chg="add mod ord">
          <ac:chgData name="Ron Keidar" userId="bd522e22234dfd79" providerId="LiveId" clId="{5EF70CC5-1CB5-44EF-AEFE-955B78A82E2B}" dt="2024-03-05T07:48:17.957" v="1872" actId="1076"/>
          <ac:spMkLst>
            <pc:docMk/>
            <pc:sldMk cId="834680481" sldId="313"/>
            <ac:spMk id="14" creationId="{72EDB4B7-C1DD-4EAC-DE16-275CB479C473}"/>
          </ac:spMkLst>
        </pc:spChg>
        <pc:graphicFrameChg chg="del">
          <ac:chgData name="Ron Keidar" userId="bd522e22234dfd79" providerId="LiveId" clId="{5EF70CC5-1CB5-44EF-AEFE-955B78A82E2B}" dt="2024-03-05T07:43:46.791" v="1315" actId="478"/>
          <ac:graphicFrameMkLst>
            <pc:docMk/>
            <pc:sldMk cId="834680481" sldId="313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5:13.457" v="2317" actId="20577"/>
          <ac:graphicFrameMkLst>
            <pc:docMk/>
            <pc:sldMk cId="834680481" sldId="313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47.156" v="1316"/>
          <ac:graphicFrameMkLst>
            <pc:docMk/>
            <pc:sldMk cId="834680481" sldId="313"/>
            <ac:graphicFrameMk id="13" creationId="{F581ED9B-872D-649A-AD9A-85C4BF32FC8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  <pc:spChg chg="del">
          <ac:chgData name="Ron Keidar" userId="bd522e22234dfd79" providerId="LiveId" clId="{5EF70CC5-1CB5-44EF-AEFE-955B78A82E2B}" dt="2024-03-05T07:50:36.444" v="1890" actId="478"/>
          <ac:spMkLst>
            <pc:docMk/>
            <pc:sldMk cId="1641817861" sldId="31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40.227" v="1874" actId="478"/>
          <ac:spMkLst>
            <pc:docMk/>
            <pc:sldMk cId="1641817861" sldId="314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6.832" v="774" actId="478"/>
          <ac:spMkLst>
            <pc:docMk/>
            <pc:sldMk cId="1641817861" sldId="314"/>
            <ac:spMk id="9" creationId="{B927E165-9A7D-C53A-0C50-339693F9848E}"/>
          </ac:spMkLst>
        </pc:spChg>
        <pc:spChg chg="add mod">
          <ac:chgData name="Ron Keidar" userId="bd522e22234dfd79" providerId="LiveId" clId="{5EF70CC5-1CB5-44EF-AEFE-955B78A82E2B}" dt="2024-03-05T07:32:47.421" v="775"/>
          <ac:spMkLst>
            <pc:docMk/>
            <pc:sldMk cId="1641817861" sldId="314"/>
            <ac:spMk id="10" creationId="{5A0E0862-B017-8BFB-A2F7-7027E035761F}"/>
          </ac:spMkLst>
        </pc:spChg>
        <pc:spChg chg="add mod ord">
          <ac:chgData name="Ron Keidar" userId="bd522e22234dfd79" providerId="LiveId" clId="{5EF70CC5-1CB5-44EF-AEFE-955B78A82E2B}" dt="2024-03-05T07:50:56.151" v="1954" actId="1076"/>
          <ac:spMkLst>
            <pc:docMk/>
            <pc:sldMk cId="1641817861" sldId="314"/>
            <ac:spMk id="14" creationId="{9B886F29-E580-D654-FD93-393B5ED966AE}"/>
          </ac:spMkLst>
        </pc:spChg>
        <pc:graphicFrameChg chg="modGraphic">
          <ac:chgData name="Ron Keidar" userId="bd522e22234dfd79" providerId="LiveId" clId="{5EF70CC5-1CB5-44EF-AEFE-955B78A82E2B}" dt="2024-03-11T06:57:08.036" v="2383" actId="20577"/>
          <ac:graphicFrameMkLst>
            <pc:docMk/>
            <pc:sldMk cId="1641817861" sldId="314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3:54.022" v="1317" actId="478"/>
          <ac:graphicFrameMkLst>
            <pc:docMk/>
            <pc:sldMk cId="1641817861" sldId="314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3:54.364" v="1318"/>
          <ac:graphicFrameMkLst>
            <pc:docMk/>
            <pc:sldMk cId="1641817861" sldId="314"/>
            <ac:graphicFrameMk id="13" creationId="{38DD8DB5-6921-23EC-1D01-E8AC5F776787}"/>
          </ac:graphicFrameMkLst>
        </pc:graphicFrameChg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  <pc:spChg chg="mod">
          <ac:chgData name="Ron Keidar" userId="bd522e22234dfd79" providerId="LiveId" clId="{5EF70CC5-1CB5-44EF-AEFE-955B78A82E2B}" dt="2024-03-05T06:34:53.057" v="0" actId="2711"/>
          <ac:spMkLst>
            <pc:docMk/>
            <pc:sldMk cId="1956831080" sldId="318"/>
            <ac:spMk id="3" creationId="{C2693B6C-B9F8-E809-C03B-A613C2ACC4A3}"/>
          </ac:spMkLst>
        </pc:spChg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pChg chg="del mod">
          <ac:chgData name="Ron Keidar" userId="bd522e22234dfd79" providerId="LiveId" clId="{5EF70CC5-1CB5-44EF-AEFE-955B78A82E2B}" dt="2024-03-05T07:13:53.185" v="536" actId="478"/>
          <ac:spMkLst>
            <pc:docMk/>
            <pc:sldMasterMk cId="3723904720" sldId="2147483648"/>
            <ac:spMk id="3" creationId="{36D3EC1E-5556-8C56-A568-769148838FC5}"/>
          </ac:spMkLst>
        </pc:spChg>
        <pc:spChg chg="del ord">
          <ac:chgData name="Ron Keidar" userId="bd522e22234dfd79" providerId="LiveId" clId="{5EF70CC5-1CB5-44EF-AEFE-955B78A82E2B}" dt="2024-03-05T07:14:03.813" v="539" actId="478"/>
          <ac:spMkLst>
            <pc:docMk/>
            <pc:sldMasterMk cId="3723904720" sldId="2147483648"/>
            <ac:spMk id="6" creationId="{5FE0EBE9-EA38-C7FA-0613-EE71D709B84C}"/>
          </ac:spMkLst>
        </pc:spChg>
        <pc:spChg chg="add del mod">
          <ac:chgData name="Ron Keidar" userId="bd522e22234dfd79" providerId="LiveId" clId="{5EF70CC5-1CB5-44EF-AEFE-955B78A82E2B}" dt="2024-03-05T07:13:47.180" v="534" actId="478"/>
          <ac:spMkLst>
            <pc:docMk/>
            <pc:sldMasterMk cId="3723904720" sldId="2147483648"/>
            <ac:spMk id="7" creationId="{76B3C61C-9D43-1D1A-F213-E580F1EAB663}"/>
          </ac:spMkLst>
        </pc:spChg>
        <pc:spChg chg="add del mod">
          <ac:chgData name="Ron Keidar" userId="bd522e22234dfd79" providerId="LiveId" clId="{5EF70CC5-1CB5-44EF-AEFE-955B78A82E2B}" dt="2024-03-05T07:13:45.756" v="533" actId="478"/>
          <ac:spMkLst>
            <pc:docMk/>
            <pc:sldMasterMk cId="3723904720" sldId="2147483648"/>
            <ac:spMk id="8" creationId="{977ACBDD-0D6C-ABFC-747D-122CF977196E}"/>
          </ac:spMkLst>
        </pc:spChg>
        <pc:spChg chg="add del mod">
          <ac:chgData name="Ron Keidar" userId="bd522e22234dfd79" providerId="LiveId" clId="{5EF70CC5-1CB5-44EF-AEFE-955B78A82E2B}" dt="2024-03-05T07:14:09.339" v="541" actId="478"/>
          <ac:spMkLst>
            <pc:docMk/>
            <pc:sldMasterMk cId="3723904720" sldId="2147483648"/>
            <ac:spMk id="9" creationId="{F04C6A10-3D4C-624E-2EBB-D1C07A0B45DC}"/>
          </ac:spMkLst>
        </pc:spChg>
        <pc:spChg chg="add mod">
          <ac:chgData name="Ron Keidar" userId="bd522e22234dfd79" providerId="LiveId" clId="{5EF70CC5-1CB5-44EF-AEFE-955B78A82E2B}" dt="2024-03-05T07:14:04.582" v="540"/>
          <ac:spMkLst>
            <pc:docMk/>
            <pc:sldMasterMk cId="3723904720" sldId="2147483648"/>
            <ac:spMk id="10" creationId="{F1985B15-9648-16BA-8FE7-BAFF380D2732}"/>
          </ac:spMkLst>
        </pc:spChg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  <pc:spChg chg="del">
            <ac:chgData name="Ron Keidar" userId="bd522e22234dfd79" providerId="LiveId" clId="{5EF70CC5-1CB5-44EF-AEFE-955B78A82E2B}" dt="2024-03-05T07:14:48.846" v="545" actId="478"/>
            <ac:spMkLst>
              <pc:docMk/>
              <pc:sldMasterMk cId="3723904720" sldId="2147483648"/>
              <pc:sldLayoutMk cId="63705894" sldId="2147483649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45.660" v="544" actId="478"/>
            <ac:spMkLst>
              <pc:docMk/>
              <pc:sldMasterMk cId="3723904720" sldId="2147483648"/>
              <pc:sldLayoutMk cId="63705894" sldId="2147483649"/>
              <ac:spMk id="6" creationId="{F326F07A-D97E-6F72-B940-9184714BA0C5}"/>
            </ac:spMkLst>
          </pc:spChg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  <pc:spChg chg="add mod">
            <ac:chgData name="Ron Keidar" userId="bd522e22234dfd79" providerId="LiveId" clId="{5EF70CC5-1CB5-44EF-AEFE-955B78A82E2B}" dt="2024-03-05T07:15:45.259" v="549"/>
            <ac:spMkLst>
              <pc:docMk/>
              <pc:sldMasterMk cId="3723904720" sldId="2147483648"/>
              <pc:sldLayoutMk cId="576212788" sldId="2147483650"/>
              <ac:spMk id="3" creationId="{EE594F1C-C906-4944-123A-025F50367235}"/>
            </ac:spMkLst>
          </pc:spChg>
          <pc:spChg chg="del">
            <ac:chgData name="Ron Keidar" userId="bd522e22234dfd79" providerId="LiveId" clId="{5EF70CC5-1CB5-44EF-AEFE-955B78A82E2B}" dt="2024-03-05T07:14:57.081" v="547" actId="478"/>
            <ac:spMkLst>
              <pc:docMk/>
              <pc:sldMasterMk cId="3723904720" sldId="2147483648"/>
              <pc:sldLayoutMk cId="576212788" sldId="2147483650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55.063" v="546" actId="478"/>
            <ac:spMkLst>
              <pc:docMk/>
              <pc:sldMasterMk cId="3723904720" sldId="2147483648"/>
              <pc:sldLayoutMk cId="576212788" sldId="2147483650"/>
              <ac:spMk id="6" creationId="{7C02BE0D-A6B4-4ACD-DA95-77ED274100DA}"/>
            </ac:spMkLst>
          </pc:spChg>
        </pc:sldLayoutChg>
      </pc:sldMaster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  <pc:graphicFrameChg chg="modGraphic">
          <ac:chgData name="Gil Keidar" userId="39bab330baa1541e" providerId="LiveId" clId="{218F903D-EF7E-4D45-AA9F-1BF53CCDF941}" dt="2024-03-10T07:14:32.573" v="679" actId="122"/>
          <ac:graphicFrameMkLst>
            <pc:docMk/>
            <pc:sldMk cId="2382693550" sldId="261"/>
            <ac:graphicFrameMk id="4" creationId="{FE0D1F1E-1E2A-4C6B-A616-6F3A7DB68C5F}"/>
          </ac:graphicFrameMkLst>
        </pc:graphicFrameChg>
        <pc:graphicFrameChg chg="modGraphic">
          <ac:chgData name="Gil Keidar" userId="39bab330baa1541e" providerId="LiveId" clId="{218F903D-EF7E-4D45-AA9F-1BF53CCDF941}" dt="2024-03-10T07:14:46.314" v="681" actId="122"/>
          <ac:graphicFrameMkLst>
            <pc:docMk/>
            <pc:sldMk cId="2382693550" sldId="261"/>
            <ac:graphicFrameMk id="6" creationId="{4CE369E1-5CC7-4F78-A3D4-AC1406317C1B}"/>
          </ac:graphicFrameMkLst>
        </pc:graphicFrameChg>
        <pc:graphicFrameChg chg="modGraphic">
          <ac:chgData name="Gil Keidar" userId="39bab330baa1541e" providerId="LiveId" clId="{218F903D-EF7E-4D45-AA9F-1BF53CCDF941}" dt="2024-03-10T07:14:42.736" v="680" actId="122"/>
          <ac:graphicFrameMkLst>
            <pc:docMk/>
            <pc:sldMk cId="2382693550" sldId="261"/>
            <ac:graphicFrameMk id="8" creationId="{1FC15CAA-5908-4F9F-9EF5-6DA62DED6491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spChg chg="mod">
          <ac:chgData name="Gil Keidar" userId="39bab330baa1541e" providerId="LiveId" clId="{218F903D-EF7E-4D45-AA9F-1BF53CCDF941}" dt="2024-03-10T07:15:30.116" v="682" actId="20577"/>
          <ac:spMkLst>
            <pc:docMk/>
            <pc:sldMk cId="3771103282" sldId="263"/>
            <ac:spMk id="9" creationId="{9C6458AE-9906-FD29-9849-60445EF4114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  <pc:spChg chg="add del">
          <ac:chgData name="Gil Keidar" userId="39bab330baa1541e" providerId="LiveId" clId="{218F903D-EF7E-4D45-AA9F-1BF53CCDF941}" dt="2024-03-10T07:21:49.007" v="693" actId="478"/>
          <ac:spMkLst>
            <pc:docMk/>
            <pc:sldMk cId="2771695062" sldId="264"/>
            <ac:spMk id="3" creationId="{5C1E8ED8-EF61-16C5-795D-9669BD1D2007}"/>
          </ac:spMkLst>
        </pc:spChg>
        <pc:spChg chg="add mod">
          <ac:chgData name="Gil Keidar" userId="39bab330baa1541e" providerId="LiveId" clId="{218F903D-EF7E-4D45-AA9F-1BF53CCDF941}" dt="2024-03-10T07:23:38.229" v="1109" actId="1076"/>
          <ac:spMkLst>
            <pc:docMk/>
            <pc:sldMk cId="2771695062" sldId="264"/>
            <ac:spMk id="4" creationId="{1B58BBFE-7673-F8E9-CD44-E620BF232E77}"/>
          </ac:spMkLst>
        </pc:spChg>
        <pc:spChg chg="mod">
          <ac:chgData name="Gil Keidar" userId="39bab330baa1541e" providerId="LiveId" clId="{218F903D-EF7E-4D45-AA9F-1BF53CCDF941}" dt="2024-03-10T07:15:34.853" v="683" actId="20577"/>
          <ac:spMkLst>
            <pc:docMk/>
            <pc:sldMk cId="2771695062" sldId="264"/>
            <ac:spMk id="11" creationId="{E9688787-3757-26CB-8723-B98529A3F51E}"/>
          </ac:spMkLst>
        </pc:spChg>
        <pc:graphicFrameChg chg="mod modGraphic">
          <ac:chgData name="Gil Keidar" userId="39bab330baa1541e" providerId="LiveId" clId="{218F903D-EF7E-4D45-AA9F-1BF53CCDF941}" dt="2024-03-10T07:21:32.146" v="691"/>
          <ac:graphicFrameMkLst>
            <pc:docMk/>
            <pc:sldMk cId="2771695062" sldId="264"/>
            <ac:graphicFrameMk id="5" creationId="{3EB91328-3C75-4219-B849-F6944D75CCBE}"/>
          </ac:graphicFrameMkLst>
        </pc:graphicFrameChg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  <pc:spChg chg="del">
          <ac:chgData name="Gil Keidar" userId="39bab330baa1541e" providerId="LiveId" clId="{218F903D-EF7E-4D45-AA9F-1BF53CCDF941}" dt="2024-03-10T07:19:29.299" v="687" actId="478"/>
          <ac:spMkLst>
            <pc:docMk/>
            <pc:sldMk cId="3793141647" sldId="265"/>
            <ac:spMk id="2" creationId="{0B003A91-19D5-4AF4-AA81-BBDCE3EA7BE3}"/>
          </ac:spMkLst>
        </pc:spChg>
        <pc:spChg chg="mod">
          <ac:chgData name="Gil Keidar" userId="39bab330baa1541e" providerId="LiveId" clId="{218F903D-EF7E-4D45-AA9F-1BF53CCDF941}" dt="2024-03-10T07:15:49.033" v="684" actId="20577"/>
          <ac:spMkLst>
            <pc:docMk/>
            <pc:sldMk cId="3793141647" sldId="265"/>
            <ac:spMk id="15" creationId="{2DB929C3-F448-C925-B6CD-21ECBEE34860}"/>
          </ac:spMkLst>
        </pc:spChg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  <pc:spChg chg="mod">
          <ac:chgData name="Gil Keidar" userId="39bab330baa1541e" providerId="LiveId" clId="{218F903D-EF7E-4D45-AA9F-1BF53CCDF941}" dt="2024-03-10T07:26:00.518" v="1146" actId="20577"/>
          <ac:spMkLst>
            <pc:docMk/>
            <pc:sldMk cId="3723038699" sldId="266"/>
            <ac:spMk id="13" creationId="{BB7DDD94-94F8-32EA-347A-88A3F8A72432}"/>
          </ac:spMkLst>
        </pc:spChg>
        <pc:graphicFrameChg chg="modGraphic">
          <ac:chgData name="Gil Keidar" userId="39bab330baa1541e" providerId="LiveId" clId="{218F903D-EF7E-4D45-AA9F-1BF53CCDF941}" dt="2024-03-10T07:25:53.057" v="1145" actId="20577"/>
          <ac:graphicFrameMkLst>
            <pc:docMk/>
            <pc:sldMk cId="3723038699" sldId="266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7:32.249" v="1151" actId="20577"/>
          <ac:graphicFrameMkLst>
            <pc:docMk/>
            <pc:sldMk cId="3723038699" sldId="266"/>
            <ac:graphicFrameMk id="10" creationId="{33C88461-5F9C-4D9D-9DAE-914D4CE0634F}"/>
          </ac:graphicFrameMkLst>
        </pc:graphicFrameChg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  <pc:spChg chg="mod">
          <ac:chgData name="Gil Keidar" userId="39bab330baa1541e" providerId="LiveId" clId="{218F903D-EF7E-4D45-AA9F-1BF53CCDF941}" dt="2024-03-10T07:25:05.878" v="1128" actId="20577"/>
          <ac:spMkLst>
            <pc:docMk/>
            <pc:sldMk cId="813310783" sldId="267"/>
            <ac:spMk id="16" creationId="{FF8AD04E-5027-EE89-6850-D890422911A1}"/>
          </ac:spMkLst>
        </pc:spChg>
        <pc:graphicFrameChg chg="modGraphic">
          <ac:chgData name="Gil Keidar" userId="39bab330baa1541e" providerId="LiveId" clId="{218F903D-EF7E-4D45-AA9F-1BF53CCDF941}" dt="2024-03-10T07:25:00.455" v="1127" actId="20577"/>
          <ac:graphicFrameMkLst>
            <pc:docMk/>
            <pc:sldMk cId="813310783" sldId="267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5:14.751" v="1132" actId="20577"/>
          <ac:graphicFrameMkLst>
            <pc:docMk/>
            <pc:sldMk cId="813310783" sldId="267"/>
            <ac:graphicFrameMk id="10" creationId="{71D6BFD9-4AC8-476E-8033-8B7BF5CFF156}"/>
          </ac:graphicFrameMkLst>
        </pc:graphicFrameChg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  <pc:spChg chg="mod">
          <ac:chgData name="Gil Keidar" userId="39bab330baa1541e" providerId="LiveId" clId="{218F903D-EF7E-4D45-AA9F-1BF53CCDF941}" dt="2024-03-10T07:42:54.719" v="1432" actId="1076"/>
          <ac:spMkLst>
            <pc:docMk/>
            <pc:sldMk cId="3360646182" sldId="268"/>
            <ac:spMk id="12" creationId="{320CF342-B9FD-D13A-D350-C97D9065E710}"/>
          </ac:spMkLst>
        </pc:spChg>
        <pc:spChg chg="mod">
          <ac:chgData name="Gil Keidar" userId="39bab330baa1541e" providerId="LiveId" clId="{218F903D-EF7E-4D45-AA9F-1BF53CCDF941}" dt="2024-03-10T07:31:49.219" v="1211" actId="20577"/>
          <ac:spMkLst>
            <pc:docMk/>
            <pc:sldMk cId="3360646182" sldId="268"/>
            <ac:spMk id="13" creationId="{95649886-AC7F-5307-2CF8-BEA7A20B0F43}"/>
          </ac:spMkLst>
        </pc:spChg>
        <pc:graphicFrameChg chg="add mod modGraphic">
          <ac:chgData name="Gil Keidar" userId="39bab330baa1541e" providerId="LiveId" clId="{218F903D-EF7E-4D45-AA9F-1BF53CCDF941}" dt="2024-03-10T07:45:08.760" v="1440" actId="20577"/>
          <ac:graphicFrameMkLst>
            <pc:docMk/>
            <pc:sldMk cId="3360646182" sldId="268"/>
            <ac:graphicFrameMk id="3" creationId="{C20BE46A-FB5E-C92D-D259-53E80F8F010C}"/>
          </ac:graphicFrameMkLst>
        </pc:graphicFrameChg>
        <pc:graphicFrameChg chg="modGraphic">
          <ac:chgData name="Gil Keidar" userId="39bab330baa1541e" providerId="LiveId" clId="{218F903D-EF7E-4D45-AA9F-1BF53CCDF941}" dt="2024-03-10T07:42:48.999" v="1431" actId="20577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  <pc:spChg chg="mod">
          <ac:chgData name="Gil Keidar" userId="39bab330baa1541e" providerId="LiveId" clId="{218F903D-EF7E-4D45-AA9F-1BF53CCDF941}" dt="2024-03-10T07:26:19.018" v="1147" actId="20577"/>
          <ac:spMkLst>
            <pc:docMk/>
            <pc:sldMk cId="322480881" sldId="271"/>
            <ac:spMk id="13" creationId="{113E80B0-6D1B-DA28-8E21-146A2EE5E0CF}"/>
          </ac:spMkLst>
        </pc:spChg>
        <pc:graphicFrameChg chg="add del mod ord modGraphic">
          <ac:chgData name="Gil Keidar" userId="39bab330baa1541e" providerId="LiveId" clId="{218F903D-EF7E-4D45-AA9F-1BF53CCDF941}" dt="2024-03-10T07:29:09.547" v="1165" actId="478"/>
          <ac:graphicFrameMkLst>
            <pc:docMk/>
            <pc:sldMk cId="322480881" sldId="271"/>
            <ac:graphicFrameMk id="3" creationId="{D5F66F98-9232-E72B-5F03-DBE8116CF4A1}"/>
          </ac:graphicFrameMkLst>
        </pc:graphicFrameChg>
        <pc:graphicFrameChg chg="modGraphic">
          <ac:chgData name="Gil Keidar" userId="39bab330baa1541e" providerId="LiveId" clId="{218F903D-EF7E-4D45-AA9F-1BF53CCDF941}" dt="2024-03-10T07:29:46.747" v="1192" actId="14734"/>
          <ac:graphicFrameMkLst>
            <pc:docMk/>
            <pc:sldMk cId="322480881" sldId="271"/>
            <ac:graphicFrameMk id="6" creationId="{94ECF8CC-A699-4671-A4F6-5AAB6684A11C}"/>
          </ac:graphicFrameMkLst>
        </pc:graphicFrameChg>
        <pc:graphicFrameChg chg="del mod modGraphic">
          <ac:chgData name="Gil Keidar" userId="39bab330baa1541e" providerId="LiveId" clId="{218F903D-EF7E-4D45-AA9F-1BF53CCDF941}" dt="2024-03-10T07:29:06.528" v="1163" actId="478"/>
          <ac:graphicFrameMkLst>
            <pc:docMk/>
            <pc:sldMk cId="322480881" sldId="271"/>
            <ac:graphicFrameMk id="9" creationId="{1BAF7365-2907-4BEC-B953-8F2B4C7D9F19}"/>
          </ac:graphicFrameMkLst>
        </pc:graphicFrameChg>
        <pc:graphicFrameChg chg="ord modGraphic">
          <ac:chgData name="Gil Keidar" userId="39bab330baa1541e" providerId="LiveId" clId="{218F903D-EF7E-4D45-AA9F-1BF53CCDF941}" dt="2024-03-10T07:28:48.264" v="1160" actId="167"/>
          <ac:graphicFrameMkLst>
            <pc:docMk/>
            <pc:sldMk cId="322480881" sldId="271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  <pc:spChg chg="mod">
          <ac:chgData name="Gil Keidar" userId="39bab330baa1541e" providerId="LiveId" clId="{218F903D-EF7E-4D45-AA9F-1BF53CCDF941}" dt="2024-03-10T07:30:10.010" v="1193" actId="20577"/>
          <ac:spMkLst>
            <pc:docMk/>
            <pc:sldMk cId="3352378055" sldId="277"/>
            <ac:spMk id="13" creationId="{3B37F6BA-4FCB-CDEB-8542-5BC10E6391A7}"/>
          </ac:spMkLst>
        </pc:spChg>
        <pc:graphicFrameChg chg="modGraphic">
          <ac:chgData name="Gil Keidar" userId="39bab330baa1541e" providerId="LiveId" clId="{218F903D-EF7E-4D45-AA9F-1BF53CCDF941}" dt="2024-03-10T07:30:24.887" v="1203" actId="20577"/>
          <ac:graphicFrameMkLst>
            <pc:docMk/>
            <pc:sldMk cId="3352378055" sldId="277"/>
            <ac:graphicFrameMk id="8" creationId="{438A22CA-2606-4EC2-9E31-AA955DF6E237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spChg chg="mod">
          <ac:chgData name="Gil Keidar" userId="39bab330baa1541e" providerId="LiveId" clId="{218F903D-EF7E-4D45-AA9F-1BF53CCDF941}" dt="2024-03-10T07:02:33.015" v="372" actId="20577"/>
          <ac:spMkLst>
            <pc:docMk/>
            <pc:sldMk cId="825633959" sldId="278"/>
            <ac:spMk id="1042" creationId="{6469AAE0-6141-4F8F-AE22-8C39B6970CD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  <pc:spChg chg="mod">
          <ac:chgData name="Gil Keidar" userId="39bab330baa1541e" providerId="LiveId" clId="{218F903D-EF7E-4D45-AA9F-1BF53CCDF941}" dt="2024-03-10T07:31:02.740" v="1207" actId="20577"/>
          <ac:spMkLst>
            <pc:docMk/>
            <pc:sldMk cId="393411332" sldId="279"/>
            <ac:spMk id="13" creationId="{FFC7287B-AAD9-5418-44A1-19FEE626F5CD}"/>
          </ac:spMkLst>
        </pc:spChg>
        <pc:graphicFrameChg chg="add mod">
          <ac:chgData name="Gil Keidar" userId="39bab330baa1541e" providerId="LiveId" clId="{218F903D-EF7E-4D45-AA9F-1BF53CCDF941}" dt="2024-03-10T07:31:33.282" v="1210"/>
          <ac:graphicFrameMkLst>
            <pc:docMk/>
            <pc:sldMk cId="393411332" sldId="279"/>
            <ac:graphicFrameMk id="3" creationId="{A1FE4E9B-A000-439D-AE95-5C88C554EF29}"/>
          </ac:graphicFrameMkLst>
        </pc:graphicFrameChg>
        <pc:graphicFrameChg chg="modGraphic">
          <ac:chgData name="Gil Keidar" userId="39bab330baa1541e" providerId="LiveId" clId="{218F903D-EF7E-4D45-AA9F-1BF53CCDF941}" dt="2024-03-10T07:33:36.203" v="1215" actId="20577"/>
          <ac:graphicFrameMkLst>
            <pc:docMk/>
            <pc:sldMk cId="393411332" sldId="279"/>
            <ac:graphicFrameMk id="5" creationId="{3EB91328-3C75-4219-B849-F6944D75CCBE}"/>
          </ac:graphicFrameMkLst>
        </pc:graphicFrameChg>
        <pc:graphicFrameChg chg="del">
          <ac:chgData name="Gil Keidar" userId="39bab330baa1541e" providerId="LiveId" clId="{218F903D-EF7E-4D45-AA9F-1BF53CCDF941}" dt="2024-03-10T07:31:32.889" v="1209" actId="478"/>
          <ac:graphicFrameMkLst>
            <pc:docMk/>
            <pc:sldMk cId="393411332" sldId="279"/>
            <ac:graphicFrameMk id="9" creationId="{1BAF7365-2907-4BEC-B953-8F2B4C7D9F19}"/>
          </ac:graphicFrameMkLst>
        </pc:graphicFrameChg>
        <pc:graphicFrameChg chg="del">
          <ac:chgData name="Gil Keidar" userId="39bab330baa1541e" providerId="LiveId" clId="{218F903D-EF7E-4D45-AA9F-1BF53CCDF941}" dt="2024-03-10T07:31:29.725" v="1208" actId="478"/>
          <ac:graphicFrameMkLst>
            <pc:docMk/>
            <pc:sldMk cId="393411332" sldId="279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  <pc:spChg chg="mod">
          <ac:chgData name="Gil Keidar" userId="39bab330baa1541e" providerId="LiveId" clId="{218F903D-EF7E-4D45-AA9F-1BF53CCDF941}" dt="2024-03-10T07:45:56.802" v="1441" actId="20577"/>
          <ac:spMkLst>
            <pc:docMk/>
            <pc:sldMk cId="3744779624" sldId="280"/>
            <ac:spMk id="10" creationId="{D3354594-F9AC-4523-1FA8-EAC7F18F5C1A}"/>
          </ac:spMkLst>
        </pc:spChg>
        <pc:graphicFrameChg chg="modGraphic">
          <ac:chgData name="Gil Keidar" userId="39bab330baa1541e" providerId="LiveId" clId="{218F903D-EF7E-4D45-AA9F-1BF53CCDF941}" dt="2024-03-10T07:46:07.992" v="1447" actId="20577"/>
          <ac:graphicFrameMkLst>
            <pc:docMk/>
            <pc:sldMk cId="3744779624" sldId="280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  <pc:spChg chg="mod">
          <ac:chgData name="Gil Keidar" userId="39bab330baa1541e" providerId="LiveId" clId="{218F903D-EF7E-4D45-AA9F-1BF53CCDF941}" dt="2024-03-10T07:46:20.071" v="1448" actId="20577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Gil Keidar" userId="39bab330baa1541e" providerId="LiveId" clId="{218F903D-EF7E-4D45-AA9F-1BF53CCDF941}" dt="2024-03-10T07:46:26.808" v="1452" actId="20577"/>
          <ac:graphicFrameMkLst>
            <pc:docMk/>
            <pc:sldMk cId="9788344" sldId="281"/>
            <ac:graphicFrameMk id="12" creationId="{31A55406-8888-4A18-89FC-AB289657FAE4}"/>
          </ac:graphicFrameMkLst>
        </pc:graphicFrameChg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  <pc:spChg chg="mod">
          <ac:chgData name="Gil Keidar" userId="39bab330baa1541e" providerId="LiveId" clId="{218F903D-EF7E-4D45-AA9F-1BF53CCDF941}" dt="2024-03-10T07:06:31.048" v="655" actId="1076"/>
          <ac:spMkLst>
            <pc:docMk/>
            <pc:sldMk cId="814623948" sldId="282"/>
            <ac:spMk id="2" creationId="{93AB52C5-87D7-5764-DD5D-9D29A085472D}"/>
          </ac:spMkLst>
        </pc:spChg>
        <pc:spChg chg="add mod">
          <ac:chgData name="Gil Keidar" userId="39bab330baa1541e" providerId="LiveId" clId="{218F903D-EF7E-4D45-AA9F-1BF53CCDF941}" dt="2024-03-10T07:05:13.674" v="405" actId="1076"/>
          <ac:spMkLst>
            <pc:docMk/>
            <pc:sldMk cId="814623948" sldId="282"/>
            <ac:spMk id="6" creationId="{F68A6B82-27A0-A836-13D1-59E21605300B}"/>
          </ac:spMkLst>
        </pc:spChg>
        <pc:cxnChg chg="mod">
          <ac:chgData name="Gil Keidar" userId="39bab330baa1541e" providerId="LiveId" clId="{218F903D-EF7E-4D45-AA9F-1BF53CCDF941}" dt="2024-03-10T07:07:43.331" v="657" actId="1076"/>
          <ac:cxnSpMkLst>
            <pc:docMk/>
            <pc:sldMk cId="814623948" sldId="282"/>
            <ac:cxnSpMk id="94" creationId="{8AC2CF9E-6FE4-F4B9-F971-5E22F12D0FF1}"/>
          </ac:cxnSpMkLst>
        </pc:cxnChg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  <pc:spChg chg="add mod">
          <ac:chgData name="Gil Keidar" userId="39bab330baa1541e" providerId="LiveId" clId="{218F903D-EF7E-4D45-AA9F-1BF53CCDF941}" dt="2024-03-10T07:48:24.666" v="1486" actId="1076"/>
          <ac:spMkLst>
            <pc:docMk/>
            <pc:sldMk cId="1017377392" sldId="287"/>
            <ac:spMk id="3" creationId="{6322E4C7-8D82-4BBC-11DB-B927C762C048}"/>
          </ac:spMkLst>
        </pc:spChg>
        <pc:spChg chg="mod">
          <ac:chgData name="Gil Keidar" userId="39bab330baa1541e" providerId="LiveId" clId="{218F903D-EF7E-4D45-AA9F-1BF53CCDF941}" dt="2024-03-10T07:46:47.061" v="1453" actId="20577"/>
          <ac:spMkLst>
            <pc:docMk/>
            <pc:sldMk cId="1017377392" sldId="287"/>
            <ac:spMk id="13" creationId="{ABF434E0-C865-7E9D-8FF2-ED39C29413E8}"/>
          </ac:spMkLst>
        </pc:spChg>
        <pc:graphicFrameChg chg="modGraphic">
          <ac:chgData name="Gil Keidar" userId="39bab330baa1541e" providerId="LiveId" clId="{218F903D-EF7E-4D45-AA9F-1BF53CCDF941}" dt="2024-03-10T07:46:56.644" v="1457" actId="20577"/>
          <ac:graphicFrameMkLst>
            <pc:docMk/>
            <pc:sldMk cId="1017377392" sldId="287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  <pc:spChg chg="mod">
          <ac:chgData name="Gil Keidar" userId="39bab330baa1541e" providerId="LiveId" clId="{218F903D-EF7E-4D45-AA9F-1BF53CCDF941}" dt="2024-03-10T07:50:48.020" v="1487" actId="20577"/>
          <ac:spMkLst>
            <pc:docMk/>
            <pc:sldMk cId="2509154859" sldId="288"/>
            <ac:spMk id="13" creationId="{ABF288D3-7226-179A-78F5-181C8643AD34}"/>
          </ac:spMkLst>
        </pc:spChg>
        <pc:graphicFrameChg chg="modGraphic">
          <ac:chgData name="Gil Keidar" userId="39bab330baa1541e" providerId="LiveId" clId="{218F903D-EF7E-4D45-AA9F-1BF53CCDF941}" dt="2024-03-10T07:50:52.462" v="1491" actId="20577"/>
          <ac:graphicFrameMkLst>
            <pc:docMk/>
            <pc:sldMk cId="2509154859" sldId="288"/>
            <ac:graphicFrameMk id="12" creationId="{31A55406-8888-4A18-89FC-AB289657FAE4}"/>
          </ac:graphicFrameMkLst>
        </pc:graphicFrameChg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  <pc:spChg chg="mod">
          <ac:chgData name="Gil Keidar" userId="39bab330baa1541e" providerId="LiveId" clId="{218F903D-EF7E-4D45-AA9F-1BF53CCDF941}" dt="2024-03-10T07:51:49.982" v="1492" actId="20577"/>
          <ac:spMkLst>
            <pc:docMk/>
            <pc:sldMk cId="3950644884" sldId="302"/>
            <ac:spMk id="14" creationId="{7B4254FB-0E45-7326-F358-BFB24EB1FDF8}"/>
          </ac:spMkLst>
        </pc:spChg>
        <pc:graphicFrameChg chg="add mod modGraphic">
          <ac:chgData name="Gil Keidar" userId="39bab330baa1541e" providerId="LiveId" clId="{218F903D-EF7E-4D45-AA9F-1BF53CCDF941}" dt="2024-03-10T07:53:18.139" v="1499" actId="20577"/>
          <ac:graphicFrameMkLst>
            <pc:docMk/>
            <pc:sldMk cId="3950644884" sldId="302"/>
            <ac:graphicFrameMk id="3" creationId="{66F86473-6CDF-7258-CF32-F21E70073169}"/>
          </ac:graphicFrameMkLst>
        </pc:graphicFrameChg>
        <pc:graphicFrameChg chg="modGraphic">
          <ac:chgData name="Gil Keidar" userId="39bab330baa1541e" providerId="LiveId" clId="{218F903D-EF7E-4D45-AA9F-1BF53CCDF941}" dt="2024-03-10T07:54:09.391" v="1591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  <pc:spChg chg="mod">
          <ac:chgData name="Gil Keidar" userId="39bab330baa1541e" providerId="LiveId" clId="{218F903D-EF7E-4D45-AA9F-1BF53CCDF941}" dt="2024-03-11T05:21:10.018" v="1602" actId="20577"/>
          <ac:spMkLst>
            <pc:docMk/>
            <pc:sldMk cId="2352247266" sldId="309"/>
            <ac:spMk id="13" creationId="{24E40CC5-42D7-BAA1-B890-1FCDA857DA7C}"/>
          </ac:spMkLst>
        </pc:spChg>
        <pc:graphicFrameChg chg="modGraphic">
          <ac:chgData name="Gil Keidar" userId="39bab330baa1541e" providerId="LiveId" clId="{218F903D-EF7E-4D45-AA9F-1BF53CCDF941}" dt="2024-03-11T05:21:14.438" v="1608" actId="20577"/>
          <ac:graphicFrameMkLst>
            <pc:docMk/>
            <pc:sldMk cId="2352247266" sldId="309"/>
            <ac:graphicFrameMk id="12" creationId="{31A55406-8888-4A18-89FC-AB289657FAE4}"/>
          </ac:graphicFrameMkLst>
        </pc:graphicFrameChg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19:20:15.076" v="9704" actId="3064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  <pc:graphicFrameChg chg="modGraphic">
          <ac:chgData name="Ron Keidar" userId="bd522e22234dfd79" providerId="LiveId" clId="{834D198D-FE0F-4E0A-A057-268A858F1B5E}" dt="2024-07-30T03:51:09.522" v="3" actId="404"/>
          <ac:graphicFrameMkLst>
            <pc:docMk/>
            <pc:sldMk cId="3352378055" sldId="277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  <pc:graphicFrameChg chg="modGraphic">
          <ac:chgData name="Ron Keidar" userId="bd522e22234dfd79" providerId="LiveId" clId="{834D198D-FE0F-4E0A-A057-268A858F1B5E}" dt="2024-07-30T04:02:21.923" v="21" actId="404"/>
          <ac:graphicFrameMkLst>
            <pc:docMk/>
            <pc:sldMk cId="393411332" sldId="279"/>
            <ac:graphicFrameMk id="5" creationId="{3EB91328-3C75-4219-B849-F6944D75CCBE}"/>
          </ac:graphicFrameMkLst>
        </pc:graphicFrameChg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  <pc:spChg chg="add mod">
          <ac:chgData name="Ron Keidar" userId="bd522e22234dfd79" providerId="LiveId" clId="{834D198D-FE0F-4E0A-A057-268A858F1B5E}" dt="2024-09-03T05:24:49.595" v="5518" actId="1076"/>
          <ac:spMkLst>
            <pc:docMk/>
            <pc:sldMk cId="2691707959" sldId="317"/>
            <ac:spMk id="3" creationId="{018380DC-7E92-D1D1-70CB-92B29DEE0A64}"/>
          </ac:spMkLst>
        </pc:spChg>
        <pc:spChg chg="add mod">
          <ac:chgData name="Ron Keidar" userId="bd522e22234dfd79" providerId="LiveId" clId="{834D198D-FE0F-4E0A-A057-268A858F1B5E}" dt="2024-09-07T00:05:19.880" v="6261" actId="14100"/>
          <ac:spMkLst>
            <pc:docMk/>
            <pc:sldMk cId="2691707959" sldId="317"/>
            <ac:spMk id="31" creationId="{8F011CAD-478C-FC95-7E42-A67FFD3A5B61}"/>
          </ac:spMkLst>
        </pc:spChg>
        <pc:spChg chg="mod">
          <ac:chgData name="Ron Keidar" userId="bd522e22234dfd79" providerId="LiveId" clId="{834D198D-FE0F-4E0A-A057-268A858F1B5E}" dt="2024-09-06T23:58:45.525" v="6158" actId="20577"/>
          <ac:spMkLst>
            <pc:docMk/>
            <pc:sldMk cId="2691707959" sldId="317"/>
            <ac:spMk id="36" creationId="{B0D63108-3440-698E-019B-748BD6C8DE60}"/>
          </ac:spMkLst>
        </pc:spChg>
        <pc:spChg chg="add mod">
          <ac:chgData name="Ron Keidar" userId="bd522e22234dfd79" providerId="LiveId" clId="{834D198D-FE0F-4E0A-A057-268A858F1B5E}" dt="2024-09-07T00:04:37.652" v="6250"/>
          <ac:spMkLst>
            <pc:docMk/>
            <pc:sldMk cId="2691707959" sldId="317"/>
            <ac:spMk id="47" creationId="{D33FC8CE-3218-2DA2-64B2-7BD3E0F80FB0}"/>
          </ac:spMkLst>
        </pc:spChg>
        <pc:spChg chg="add mod">
          <ac:chgData name="Ron Keidar" userId="bd522e22234dfd79" providerId="LiveId" clId="{834D198D-FE0F-4E0A-A057-268A858F1B5E}" dt="2024-09-07T00:07:15" v="6404" actId="20577"/>
          <ac:spMkLst>
            <pc:docMk/>
            <pc:sldMk cId="2691707959" sldId="317"/>
            <ac:spMk id="51" creationId="{58CE9CFD-D9B8-7B74-CE55-ABBF958F0B54}"/>
          </ac:spMkLst>
        </pc:spChg>
        <pc:spChg chg="mod">
          <ac:chgData name="Ron Keidar" userId="bd522e22234dfd79" providerId="LiveId" clId="{834D198D-FE0F-4E0A-A057-268A858F1B5E}" dt="2024-09-07T00:06:11.348" v="6278" actId="1035"/>
          <ac:spMkLst>
            <pc:docMk/>
            <pc:sldMk cId="2691707959" sldId="317"/>
            <ac:spMk id="297" creationId="{CCA5F8FE-4372-14C0-63A0-E0984534D01A}"/>
          </ac:spMkLst>
        </pc:spChg>
        <pc:cxnChg chg="add">
          <ac:chgData name="Ron Keidar" userId="bd522e22234dfd79" providerId="LiveId" clId="{834D198D-FE0F-4E0A-A057-268A858F1B5E}" dt="2024-09-03T05:25:06.319" v="5519" actId="11529"/>
          <ac:cxnSpMkLst>
            <pc:docMk/>
            <pc:sldMk cId="2691707959" sldId="317"/>
            <ac:cxnSpMk id="33" creationId="{0296FB75-CAE4-8548-8566-9CE27B084F22}"/>
          </ac:cxnSpMkLst>
        </pc:cxnChg>
        <pc:cxnChg chg="add mod">
          <ac:chgData name="Ron Keidar" userId="bd522e22234dfd79" providerId="LiveId" clId="{834D198D-FE0F-4E0A-A057-268A858F1B5E}" dt="2024-09-07T00:05:19.880" v="6261" actId="14100"/>
          <ac:cxnSpMkLst>
            <pc:docMk/>
            <pc:sldMk cId="2691707959" sldId="317"/>
            <ac:cxnSpMk id="44" creationId="{1F8FD5A7-1785-9FE5-FEAC-7923DC711608}"/>
          </ac:cxnSpMkLst>
        </pc:cxnChg>
        <pc:cxnChg chg="add mod">
          <ac:chgData name="Ron Keidar" userId="bd522e22234dfd79" providerId="LiveId" clId="{834D198D-FE0F-4E0A-A057-268A858F1B5E}" dt="2024-09-07T00:07:02.595" v="6401" actId="1038"/>
          <ac:cxnSpMkLst>
            <pc:docMk/>
            <pc:sldMk cId="2691707959" sldId="317"/>
            <ac:cxnSpMk id="52" creationId="{FBC0DB9E-C428-9FDB-680F-288D53E70E85}"/>
          </ac:cxnSpMkLst>
        </pc:cxnChg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  <pc:spChg chg="add del mod">
          <ac:chgData name="Ron Keidar" userId="bd522e22234dfd79" providerId="LiveId" clId="{834D198D-FE0F-4E0A-A057-268A858F1B5E}" dt="2024-09-03T05:12:41.886" v="5168" actId="478"/>
          <ac:spMkLst>
            <pc:docMk/>
            <pc:sldMk cId="1956831080" sldId="318"/>
            <ac:spMk id="9" creationId="{0B052A18-3240-B8D9-02FB-1D5F1DEBE25E}"/>
          </ac:spMkLst>
        </pc:spChg>
        <pc:spChg chg="add mod">
          <ac:chgData name="Ron Keidar" userId="bd522e22234dfd79" providerId="LiveId" clId="{834D198D-FE0F-4E0A-A057-268A858F1B5E}" dt="2024-09-06T22:54:45.223" v="5528" actId="1076"/>
          <ac:spMkLst>
            <pc:docMk/>
            <pc:sldMk cId="1956831080" sldId="318"/>
            <ac:spMk id="9" creationId="{B9CEBB32-1CEF-7B66-293D-C96270994380}"/>
          </ac:spMkLst>
        </pc:spChg>
        <pc:spChg chg="mod">
          <ac:chgData name="Ron Keidar" userId="bd522e22234dfd79" providerId="LiveId" clId="{834D198D-FE0F-4E0A-A057-268A858F1B5E}" dt="2024-09-06T23:09:10.654" v="5742" actId="1038"/>
          <ac:spMkLst>
            <pc:docMk/>
            <pc:sldMk cId="1956831080" sldId="318"/>
            <ac:spMk id="18" creationId="{2935D9E1-4D2B-D863-82E3-C00B6CEF91EF}"/>
          </ac:spMkLst>
        </pc:spChg>
        <pc:spChg chg="add mod">
          <ac:chgData name="Ron Keidar" userId="bd522e22234dfd79" providerId="LiveId" clId="{834D198D-FE0F-4E0A-A057-268A858F1B5E}" dt="2024-09-03T05:15:16.177" v="5198" actId="1076"/>
          <ac:spMkLst>
            <pc:docMk/>
            <pc:sldMk cId="1956831080" sldId="318"/>
            <ac:spMk id="20" creationId="{EA717DCD-4160-7F9A-090B-21E77D4C57BE}"/>
          </ac:spMkLst>
        </pc:spChg>
        <pc:spChg chg="add mod">
          <ac:chgData name="Ron Keidar" userId="bd522e22234dfd79" providerId="LiveId" clId="{834D198D-FE0F-4E0A-A057-268A858F1B5E}" dt="2024-09-06T22:58:07.623" v="5574" actId="20577"/>
          <ac:spMkLst>
            <pc:docMk/>
            <pc:sldMk cId="1956831080" sldId="318"/>
            <ac:spMk id="24" creationId="{2DAA8409-F598-67E1-14BA-EC104C662617}"/>
          </ac:spMkLst>
        </pc:spChg>
        <pc:spChg chg="add mod">
          <ac:chgData name="Ron Keidar" userId="bd522e22234dfd79" providerId="LiveId" clId="{834D198D-FE0F-4E0A-A057-268A858F1B5E}" dt="2024-09-03T05:18:48.777" v="5367" actId="552"/>
          <ac:spMkLst>
            <pc:docMk/>
            <pc:sldMk cId="1956831080" sldId="318"/>
            <ac:spMk id="36" creationId="{C6275D9E-BC03-EF07-879A-FA4031F80FD1}"/>
          </ac:spMkLst>
        </pc:spChg>
        <pc:spChg chg="mod">
          <ac:chgData name="Ron Keidar" userId="bd522e22234dfd79" providerId="LiveId" clId="{834D198D-FE0F-4E0A-A057-268A858F1B5E}" dt="2024-09-06T22:57:42.421" v="5559" actId="14100"/>
          <ac:spMkLst>
            <pc:docMk/>
            <pc:sldMk cId="1956831080" sldId="318"/>
            <ac:spMk id="39" creationId="{94E15FA7-913B-5BA9-CDB0-1D49F4B5397B}"/>
          </ac:spMkLst>
        </pc:spChg>
        <pc:spChg chg="add mod">
          <ac:chgData name="Ron Keidar" userId="bd522e22234dfd79" providerId="LiveId" clId="{834D198D-FE0F-4E0A-A057-268A858F1B5E}" dt="2024-09-03T05:18:53.093" v="5368" actId="465"/>
          <ac:spMkLst>
            <pc:docMk/>
            <pc:sldMk cId="1956831080" sldId="318"/>
            <ac:spMk id="40" creationId="{4EAB284E-58F8-9308-28B4-A28C30C1FD2C}"/>
          </ac:spMkLst>
        </pc:spChg>
        <pc:spChg chg="add mod">
          <ac:chgData name="Ron Keidar" userId="bd522e22234dfd79" providerId="LiveId" clId="{834D198D-FE0F-4E0A-A057-268A858F1B5E}" dt="2024-09-03T05:19:00.979" v="5369" actId="20577"/>
          <ac:spMkLst>
            <pc:docMk/>
            <pc:sldMk cId="1956831080" sldId="318"/>
            <ac:spMk id="43" creationId="{181687ED-239D-2586-FA37-8C2DE2414574}"/>
          </ac:spMkLst>
        </pc:spChg>
        <pc:spChg chg="add mod">
          <ac:chgData name="Ron Keidar" userId="bd522e22234dfd79" providerId="LiveId" clId="{834D198D-FE0F-4E0A-A057-268A858F1B5E}" dt="2024-09-03T05:19:16.409" v="5370" actId="20577"/>
          <ac:spMkLst>
            <pc:docMk/>
            <pc:sldMk cId="1956831080" sldId="318"/>
            <ac:spMk id="44" creationId="{15137CDD-3AA9-F880-9DBD-B38377AC27D6}"/>
          </ac:spMkLst>
        </pc:spChg>
        <pc:spChg chg="add del">
          <ac:chgData name="Ron Keidar" userId="bd522e22234dfd79" providerId="LiveId" clId="{834D198D-FE0F-4E0A-A057-268A858F1B5E}" dt="2024-09-03T05:20:59.777" v="5393" actId="478"/>
          <ac:spMkLst>
            <pc:docMk/>
            <pc:sldMk cId="1956831080" sldId="318"/>
            <ac:spMk id="45" creationId="{F4C9177E-59A9-DFE7-8BB4-02E1F908313B}"/>
          </ac:spMkLst>
        </pc:spChg>
        <pc:spChg chg="mod">
          <ac:chgData name="Ron Keidar" userId="bd522e22234dfd79" providerId="LiveId" clId="{834D198D-FE0F-4E0A-A057-268A858F1B5E}" dt="2024-09-06T22:55:15.964" v="5531" actId="164"/>
          <ac:spMkLst>
            <pc:docMk/>
            <pc:sldMk cId="1956831080" sldId="318"/>
            <ac:spMk id="48" creationId="{850257A3-7BAE-7C67-56AC-890A65414FFC}"/>
          </ac:spMkLst>
        </pc:spChg>
        <pc:spChg chg="del">
          <ac:chgData name="Ron Keidar" userId="bd522e22234dfd79" providerId="LiveId" clId="{834D198D-FE0F-4E0A-A057-268A858F1B5E}" dt="2024-09-03T05:13:46.378" v="5186" actId="478"/>
          <ac:spMkLst>
            <pc:docMk/>
            <pc:sldMk cId="1956831080" sldId="318"/>
            <ac:spMk id="62" creationId="{27EA1135-59A4-6E31-62DA-EDD0C9FEB2B6}"/>
          </ac:spMkLst>
        </pc:spChg>
        <pc:spChg chg="add mod">
          <ac:chgData name="Ron Keidar" userId="bd522e22234dfd79" providerId="LiveId" clId="{834D198D-FE0F-4E0A-A057-268A858F1B5E}" dt="2024-09-03T05:21:03.980" v="5394"/>
          <ac:spMkLst>
            <pc:docMk/>
            <pc:sldMk cId="1956831080" sldId="318"/>
            <ac:spMk id="64" creationId="{309F50ED-BD43-9CA6-6B4C-000F0575CD9F}"/>
          </ac:spMkLst>
        </pc:spChg>
        <pc:spChg chg="add mod">
          <ac:chgData name="Ron Keidar" userId="bd522e22234dfd79" providerId="LiveId" clId="{834D198D-FE0F-4E0A-A057-268A858F1B5E}" dt="2024-09-03T05:22:39.496" v="5507" actId="1076"/>
          <ac:spMkLst>
            <pc:docMk/>
            <pc:sldMk cId="1956831080" sldId="318"/>
            <ac:spMk id="65" creationId="{B1A95538-BA28-2AC1-63DF-584CFB1887D2}"/>
          </ac:spMkLst>
        </pc:spChg>
        <pc:grpChg chg="add mod">
          <ac:chgData name="Ron Keidar" userId="bd522e22234dfd79" providerId="LiveId" clId="{834D198D-FE0F-4E0A-A057-268A858F1B5E}" dt="2024-09-03T05:13:12.244" v="5185" actId="1076"/>
          <ac:grpSpMkLst>
            <pc:docMk/>
            <pc:sldMk cId="1956831080" sldId="318"/>
            <ac:grpSpMk id="15" creationId="{D802B054-3776-6EE3-5533-A06066000B63}"/>
          </ac:grpSpMkLst>
        </pc:grpChg>
        <pc:grpChg chg="add mod">
          <ac:chgData name="Ron Keidar" userId="bd522e22234dfd79" providerId="LiveId" clId="{834D198D-FE0F-4E0A-A057-268A858F1B5E}" dt="2024-09-06T22:55:22.762" v="5532" actId="1076"/>
          <ac:grpSpMkLst>
            <pc:docMk/>
            <pc:sldMk cId="1956831080" sldId="318"/>
            <ac:grpSpMk id="19" creationId="{0F20C333-5037-27BC-699F-9EEF42EFF653}"/>
          </ac:grpSpMkLst>
        </pc:grpChg>
        <pc:grpChg chg="add del mod">
          <ac:chgData name="Ron Keidar" userId="bd522e22234dfd79" providerId="LiveId" clId="{834D198D-FE0F-4E0A-A057-268A858F1B5E}" dt="2024-09-03T05:16:17.791" v="5204" actId="165"/>
          <ac:grpSpMkLst>
            <pc:docMk/>
            <pc:sldMk cId="1956831080" sldId="318"/>
            <ac:grpSpMk id="26" creationId="{64AA23CF-9DA8-B5DC-00AF-D266C0AD9586}"/>
          </ac:grpSpMkLst>
        </pc:grpChg>
        <pc:grpChg chg="add mod">
          <ac:chgData name="Ron Keidar" userId="bd522e22234dfd79" providerId="LiveId" clId="{834D198D-FE0F-4E0A-A057-268A858F1B5E}" dt="2024-09-03T05:17:07.948" v="5213" actId="164"/>
          <ac:grpSpMkLst>
            <pc:docMk/>
            <pc:sldMk cId="1956831080" sldId="318"/>
            <ac:grpSpMk id="31" creationId="{DE924FF5-EEA3-F09F-931D-B1ABE0FD06C9}"/>
          </ac:grpSpMkLst>
        </pc:grpChg>
        <pc:graphicFrameChg chg="mod modGraphic">
          <ac:chgData name="Ron Keidar" userId="bd522e22234dfd79" providerId="LiveId" clId="{834D198D-FE0F-4E0A-A057-268A858F1B5E}" dt="2024-09-06T22:57:51.102" v="5560" actId="1076"/>
          <ac:graphicFrameMkLst>
            <pc:docMk/>
            <pc:sldMk cId="1956831080" sldId="318"/>
            <ac:graphicFrameMk id="4" creationId="{DA57C668-8828-827B-8959-2EA449B12C9B}"/>
          </ac:graphicFrameMkLst>
        </pc:graphicFrameChg>
        <pc:graphicFrameChg chg="add mod modGraphic">
          <ac:chgData name="Ron Keidar" userId="bd522e22234dfd79" providerId="LiveId" clId="{834D198D-FE0F-4E0A-A057-268A858F1B5E}" dt="2024-09-06T23:08:07.783" v="5719" actId="207"/>
          <ac:graphicFrameMkLst>
            <pc:docMk/>
            <pc:sldMk cId="1956831080" sldId="318"/>
            <ac:graphicFrameMk id="23" creationId="{ABA828C1-4FF8-5F18-BD2E-CB9DCD74FCAF}"/>
          </ac:graphicFrameMkLst>
        </pc:graphicFrameChg>
        <pc:picChg chg="mod">
          <ac:chgData name="Ron Keidar" userId="bd522e22234dfd79" providerId="LiveId" clId="{834D198D-FE0F-4E0A-A057-268A858F1B5E}" dt="2024-09-03T05:12:32.355" v="5166"/>
          <ac:picMkLst>
            <pc:docMk/>
            <pc:sldMk cId="1956831080" sldId="318"/>
            <ac:picMk id="16" creationId="{B0F256F5-0B74-D156-359A-7EAD277B568C}"/>
          </ac:picMkLst>
        </pc:picChg>
        <pc:picChg chg="mod">
          <ac:chgData name="Ron Keidar" userId="bd522e22234dfd79" providerId="LiveId" clId="{834D198D-FE0F-4E0A-A057-268A858F1B5E}" dt="2024-09-06T22:55:15.964" v="5531" actId="164"/>
          <ac:picMkLst>
            <pc:docMk/>
            <pc:sldMk cId="1956831080" sldId="318"/>
            <ac:picMk id="46" creationId="{4924968E-CCB0-89F0-4C10-F64E361C64FE}"/>
          </ac:picMkLst>
        </pc:picChg>
        <pc:cxnChg chg="add mod">
          <ac:chgData name="Ron Keidar" userId="bd522e22234dfd79" providerId="LiveId" clId="{834D198D-FE0F-4E0A-A057-268A858F1B5E}" dt="2024-09-06T23:08:22.389" v="5721" actId="14100"/>
          <ac:cxnSpMkLst>
            <pc:docMk/>
            <pc:sldMk cId="1956831080" sldId="318"/>
            <ac:cxnSpMk id="26" creationId="{0C67DB49-BED3-92F0-0635-BE215D9F36A6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7" creationId="{9D7C1B3E-BBBB-3E56-22D9-38E49181A9F6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8" creationId="{83351FC4-9727-E686-5C90-0B2A9F222051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9" creationId="{7C4DEDC5-E6B0-0E2B-C8A2-FA8D12919FAC}"/>
          </ac:cxnSpMkLst>
        </pc:cxnChg>
        <pc:cxnChg chg="add mod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30" creationId="{7DEBAB19-7B24-68F9-8D46-CC2F6B309D12}"/>
          </ac:cxnSpMkLst>
        </pc:cxnChg>
        <pc:cxnChg chg="mod">
          <ac:chgData name="Ron Keidar" userId="bd522e22234dfd79" providerId="LiveId" clId="{834D198D-FE0F-4E0A-A057-268A858F1B5E}" dt="2024-09-03T05:15:16.177" v="5198" actId="1076"/>
          <ac:cxnSpMkLst>
            <pc:docMk/>
            <pc:sldMk cId="1956831080" sldId="318"/>
            <ac:cxnSpMk id="41" creationId="{3BC18817-DF17-DDA9-C4DD-6671FFCA7BE7}"/>
          </ac:cxnSpMkLst>
        </pc:cxnChg>
        <pc:cxnChg chg="add mod">
          <ac:chgData name="Ron Keidar" userId="bd522e22234dfd79" providerId="LiveId" clId="{834D198D-FE0F-4E0A-A057-268A858F1B5E}" dt="2024-09-06T23:08:30.660" v="5722" actId="14100"/>
          <ac:cxnSpMkLst>
            <pc:docMk/>
            <pc:sldMk cId="1956831080" sldId="318"/>
            <ac:cxnSpMk id="45" creationId="{56986165-B7B6-B0FC-7597-B11D3A44015D}"/>
          </ac:cxnSpMkLst>
        </pc:cxnChg>
        <pc:cxnChg chg="mod">
          <ac:chgData name="Ron Keidar" userId="bd522e22234dfd79" providerId="LiveId" clId="{834D198D-FE0F-4E0A-A057-268A858F1B5E}" dt="2024-09-06T22:57:42.421" v="5559" actId="14100"/>
          <ac:cxnSpMkLst>
            <pc:docMk/>
            <pc:sldMk cId="1956831080" sldId="318"/>
            <ac:cxnSpMk id="57" creationId="{28ACB119-F7C0-1978-7842-30E506BF4A2A}"/>
          </ac:cxnSpMkLst>
        </pc:cxnChg>
        <pc:cxnChg chg="add mod">
          <ac:chgData name="Ron Keidar" userId="bd522e22234dfd79" providerId="LiveId" clId="{834D198D-FE0F-4E0A-A057-268A858F1B5E}" dt="2024-09-03T05:22:58.757" v="5509" actId="14100"/>
          <ac:cxnSpMkLst>
            <pc:docMk/>
            <pc:sldMk cId="1956831080" sldId="318"/>
            <ac:cxnSpMk id="67" creationId="{30B09378-F981-6D83-E806-F490A08713EC}"/>
          </ac:cxnSpMkLst>
        </pc:cxnChg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  <pc:spChg chg="mod">
          <ac:chgData name="Ron Keidar" userId="bd522e22234dfd79" providerId="LiveId" clId="{834D198D-FE0F-4E0A-A057-268A858F1B5E}" dt="2024-08-30T18:57:52.312" v="2661"/>
          <ac:spMkLst>
            <pc:docMk/>
            <pc:sldMk cId="3889636394" sldId="319"/>
            <ac:spMk id="9" creationId="{76E34F3F-2600-8C84-7A24-67C633811CD2}"/>
          </ac:spMkLst>
        </pc:spChg>
        <pc:spChg chg="mod">
          <ac:chgData name="Ron Keidar" userId="bd522e22234dfd79" providerId="LiveId" clId="{834D198D-FE0F-4E0A-A057-268A858F1B5E}" dt="2024-09-08T19:19:10.413" v="9701"/>
          <ac:spMkLst>
            <pc:docMk/>
            <pc:sldMk cId="3889636394" sldId="319"/>
            <ac:spMk id="16" creationId="{6541E1A5-86C0-0930-3591-57E86EA1005B}"/>
          </ac:spMkLst>
        </pc:spChg>
        <pc:spChg chg="mod">
          <ac:chgData name="Ron Keidar" userId="bd522e22234dfd79" providerId="LiveId" clId="{834D198D-FE0F-4E0A-A057-268A858F1B5E}" dt="2024-08-30T18:56:20.601" v="2660"/>
          <ac:spMkLst>
            <pc:docMk/>
            <pc:sldMk cId="3889636394" sldId="319"/>
            <ac:spMk id="19" creationId="{8CCA7B70-BD06-E764-68BE-25E84F56F073}"/>
          </ac:spMkLst>
        </pc:spChg>
        <pc:spChg chg="mod">
          <ac:chgData name="Ron Keidar" userId="bd522e22234dfd79" providerId="LiveId" clId="{834D198D-FE0F-4E0A-A057-268A858F1B5E}" dt="2024-08-30T16:43:38.009" v="2658"/>
          <ac:spMkLst>
            <pc:docMk/>
            <pc:sldMk cId="3889636394" sldId="319"/>
            <ac:spMk id="21" creationId="{710B3CB6-3E75-4791-BE2B-85C6E99D17EE}"/>
          </ac:spMkLst>
        </pc:spChg>
        <pc:spChg chg="mod">
          <ac:chgData name="Ron Keidar" userId="bd522e22234dfd79" providerId="LiveId" clId="{834D198D-FE0F-4E0A-A057-268A858F1B5E}" dt="2024-08-30T18:59:03.595" v="2662"/>
          <ac:spMkLst>
            <pc:docMk/>
            <pc:sldMk cId="3889636394" sldId="319"/>
            <ac:spMk id="61" creationId="{FC3D7006-C14B-C399-EDC8-197D543B0BF6}"/>
          </ac:spMkLst>
        </pc:sp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20" creationId="{803835A4-ADBC-0287-5F0A-84D016D3B9F4}"/>
          </ac:cxnSpMkLst>
        </pc:cxn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32" creationId="{9CB6C77B-0CF7-36CE-6FEC-FF67E18F1664}"/>
          </ac:cxnSpMkLst>
        </pc:cxnChg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  <pc:spChg chg="mod">
          <ac:chgData name="Ron Keidar" userId="bd522e22234dfd79" providerId="LiveId" clId="{834D198D-FE0F-4E0A-A057-268A858F1B5E}" dt="2024-09-08T19:20:15.076" v="9704" actId="3064"/>
          <ac:spMkLst>
            <pc:docMk/>
            <pc:sldMk cId="1661920262" sldId="322"/>
            <ac:spMk id="9" creationId="{51A6C49A-2E9F-071C-D8A6-A0F2EA849EB4}"/>
          </ac:spMkLst>
        </pc:spChg>
        <pc:spChg chg="del">
          <ac:chgData name="Ron Keidar" userId="bd522e22234dfd79" providerId="LiveId" clId="{834D198D-FE0F-4E0A-A057-268A858F1B5E}" dt="2024-08-31T02:19:06.617" v="3419" actId="478"/>
          <ac:spMkLst>
            <pc:docMk/>
            <pc:sldMk cId="1661920262" sldId="322"/>
            <ac:spMk id="28" creationId="{F20CFED7-B91B-EB9C-1C2A-B388DE48D419}"/>
          </ac:spMkLst>
        </pc:spChg>
        <pc:spChg chg="del">
          <ac:chgData name="Ron Keidar" userId="bd522e22234dfd79" providerId="LiveId" clId="{834D198D-FE0F-4E0A-A057-268A858F1B5E}" dt="2024-08-31T02:19:06.617" v="3419" actId="478"/>
          <ac:spMkLst>
            <pc:docMk/>
            <pc:sldMk cId="1661920262" sldId="322"/>
            <ac:spMk id="31" creationId="{666710B3-2A6C-273B-B3D0-BEB16865979F}"/>
          </ac:spMkLst>
        </pc:spChg>
        <pc:picChg chg="del">
          <ac:chgData name="Ron Keidar" userId="bd522e22234dfd79" providerId="LiveId" clId="{834D198D-FE0F-4E0A-A057-268A858F1B5E}" dt="2024-08-31T02:19:06.617" v="3419" actId="478"/>
          <ac:picMkLst>
            <pc:docMk/>
            <pc:sldMk cId="1661920262" sldId="322"/>
            <ac:picMk id="24" creationId="{F83CF97A-2777-1B64-1BE6-5092635DC96B}"/>
          </ac:picMkLst>
        </pc:picChg>
        <pc:cxnChg chg="mod">
          <ac:chgData name="Ron Keidar" userId="bd522e22234dfd79" providerId="LiveId" clId="{834D198D-FE0F-4E0A-A057-268A858F1B5E}" dt="2024-09-08T19:20:15.076" v="9704" actId="3064"/>
          <ac:cxnSpMkLst>
            <pc:docMk/>
            <pc:sldMk cId="1661920262" sldId="322"/>
            <ac:cxnSpMk id="11" creationId="{CD79C408-F9AD-10C7-EFC3-92D18E60585C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26" creationId="{0EDA636C-6B81-6C08-BFFC-042D5586C5E2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30" creationId="{8F5AE370-FF2F-939B-713F-6E03F1DCEA7B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33" creationId="{79D99AEE-5F40-FB57-7500-E23ABA7A2E26}"/>
          </ac:cxnSpMkLst>
        </pc:cxnChg>
      </pc:sldChg>
      <pc:sldChg chg="addSp delSp modSp mod">
        <pc:chgData name="Ron Keidar" userId="bd522e22234dfd79" providerId="LiveId" clId="{834D198D-FE0F-4E0A-A057-268A858F1B5E}" dt="2024-09-08T19:08:04.007" v="9394" actId="14100"/>
        <pc:sldMkLst>
          <pc:docMk/>
          <pc:sldMk cId="3127032368" sldId="323"/>
        </pc:sldMkLst>
        <pc:spChg chg="add mod">
          <ac:chgData name="Ron Keidar" userId="bd522e22234dfd79" providerId="LiveId" clId="{834D198D-FE0F-4E0A-A057-268A858F1B5E}" dt="2024-09-08T19:06:55.101" v="9380" actId="1038"/>
          <ac:spMkLst>
            <pc:docMk/>
            <pc:sldMk cId="3127032368" sldId="323"/>
            <ac:spMk id="4" creationId="{AA828893-7EED-5107-2739-50652C9E5E24}"/>
          </ac:spMkLst>
        </pc:spChg>
        <pc:spChg chg="mod">
          <ac:chgData name="Ron Keidar" userId="bd522e22234dfd79" providerId="LiveId" clId="{834D198D-FE0F-4E0A-A057-268A858F1B5E}" dt="2024-09-08T19:06:45.680" v="9321" actId="1036"/>
          <ac:spMkLst>
            <pc:docMk/>
            <pc:sldMk cId="3127032368" sldId="323"/>
            <ac:spMk id="46" creationId="{88F82D75-77E2-1831-A972-12C4E77BFEA9}"/>
          </ac:spMkLst>
        </pc:spChg>
        <pc:spChg chg="mod">
          <ac:chgData name="Ron Keidar" userId="bd522e22234dfd79" providerId="LiveId" clId="{834D198D-FE0F-4E0A-A057-268A858F1B5E}" dt="2024-09-08T19:06:45.680" v="9321" actId="1036"/>
          <ac:spMkLst>
            <pc:docMk/>
            <pc:sldMk cId="3127032368" sldId="323"/>
            <ac:spMk id="49" creationId="{2838B378-77BA-207A-5AC6-24C82662F479}"/>
          </ac:spMkLst>
        </pc:spChg>
        <pc:spChg chg="mod">
          <ac:chgData name="Ron Keidar" userId="bd522e22234dfd79" providerId="LiveId" clId="{834D198D-FE0F-4E0A-A057-268A858F1B5E}" dt="2024-08-31T20:58:29.108" v="4336" actId="6549"/>
          <ac:spMkLst>
            <pc:docMk/>
            <pc:sldMk cId="3127032368" sldId="323"/>
            <ac:spMk id="81" creationId="{5D440DCF-9807-96B0-8ED7-F62F8B208602}"/>
          </ac:spMkLst>
        </pc:spChg>
        <pc:picChg chg="add mod">
          <ac:chgData name="Ron Keidar" userId="bd522e22234dfd79" providerId="LiveId" clId="{834D198D-FE0F-4E0A-A057-268A858F1B5E}" dt="2024-09-08T19:07:49.762" v="9391" actId="166"/>
          <ac:picMkLst>
            <pc:docMk/>
            <pc:sldMk cId="3127032368" sldId="323"/>
            <ac:picMk id="6" creationId="{1B5D6308-E7BE-CA7C-C8C2-9901D18E18B9}"/>
          </ac:picMkLst>
        </pc:picChg>
        <pc:picChg chg="del">
          <ac:chgData name="Ron Keidar" userId="bd522e22234dfd79" providerId="LiveId" clId="{834D198D-FE0F-4E0A-A057-268A858F1B5E}" dt="2024-09-08T19:06:33.544" v="9303" actId="478"/>
          <ac:picMkLst>
            <pc:docMk/>
            <pc:sldMk cId="3127032368" sldId="323"/>
            <ac:picMk id="14" creationId="{4C02392D-7F73-A4EE-DE98-6F4DC85BDEEB}"/>
          </ac:picMkLst>
        </pc:picChg>
        <pc:picChg chg="mod">
          <ac:chgData name="Ron Keidar" userId="bd522e22234dfd79" providerId="LiveId" clId="{834D198D-FE0F-4E0A-A057-268A858F1B5E}" dt="2024-09-08T19:06:45.680" v="9321" actId="1036"/>
          <ac:picMkLst>
            <pc:docMk/>
            <pc:sldMk cId="3127032368" sldId="323"/>
            <ac:picMk id="101" creationId="{219BBF6E-37C2-464B-9959-334FD3CC501A}"/>
          </ac:picMkLst>
        </pc:picChg>
        <pc:picChg chg="mod">
          <ac:chgData name="Ron Keidar" userId="bd522e22234dfd79" providerId="LiveId" clId="{834D198D-FE0F-4E0A-A057-268A858F1B5E}" dt="2024-09-08T19:06:45.680" v="9321" actId="1036"/>
          <ac:picMkLst>
            <pc:docMk/>
            <pc:sldMk cId="3127032368" sldId="323"/>
            <ac:picMk id="125" creationId="{55D8554E-A37E-4C5F-BE70-796A9F4B48AD}"/>
          </ac:picMkLst>
        </pc:picChg>
        <pc:picChg chg="mod">
          <ac:chgData name="Ron Keidar" userId="bd522e22234dfd79" providerId="LiveId" clId="{834D198D-FE0F-4E0A-A057-268A858F1B5E}" dt="2024-09-08T19:06:45.680" v="9321" actId="1036"/>
          <ac:picMkLst>
            <pc:docMk/>
            <pc:sldMk cId="3127032368" sldId="323"/>
            <ac:picMk id="166" creationId="{DFC2F0D4-7827-43C3-B3C3-27737C6B1B5C}"/>
          </ac:picMkLst>
        </pc:picChg>
        <pc:cxnChg chg="add mod">
          <ac:chgData name="Ron Keidar" userId="bd522e22234dfd79" providerId="LiveId" clId="{834D198D-FE0F-4E0A-A057-268A858F1B5E}" dt="2024-09-08T19:08:04.007" v="9394" actId="14100"/>
          <ac:cxnSpMkLst>
            <pc:docMk/>
            <pc:sldMk cId="3127032368" sldId="323"/>
            <ac:cxnSpMk id="15" creationId="{6102250A-283C-82F5-3F69-9C2AC5826418}"/>
          </ac:cxnSpMkLst>
        </pc:cxnChg>
        <pc:cxnChg chg="add mod">
          <ac:chgData name="Ron Keidar" userId="bd522e22234dfd79" providerId="LiveId" clId="{834D198D-FE0F-4E0A-A057-268A858F1B5E}" dt="2024-09-08T19:07:59.215" v="9393" actId="14100"/>
          <ac:cxnSpMkLst>
            <pc:docMk/>
            <pc:sldMk cId="3127032368" sldId="323"/>
            <ac:cxnSpMk id="19" creationId="{6F7DA285-AC38-D2F4-9061-E7CF8D76486D}"/>
          </ac:cxnSpMkLst>
        </pc:cxnChg>
        <pc:cxnChg chg="mod">
          <ac:chgData name="Ron Keidar" userId="bd522e22234dfd79" providerId="LiveId" clId="{834D198D-FE0F-4E0A-A057-268A858F1B5E}" dt="2024-09-08T19:07:18.368" v="9385" actId="14100"/>
          <ac:cxnSpMkLst>
            <pc:docMk/>
            <pc:sldMk cId="3127032368" sldId="323"/>
            <ac:cxnSpMk id="22" creationId="{01A6B392-CD60-3071-06E2-E94E47E03A90}"/>
          </ac:cxnSpMkLst>
        </pc:cxnChg>
        <pc:cxnChg chg="del mod">
          <ac:chgData name="Ron Keidar" userId="bd522e22234dfd79" providerId="LiveId" clId="{834D198D-FE0F-4E0A-A057-268A858F1B5E}" dt="2024-09-08T19:07:14.331" v="9384" actId="478"/>
          <ac:cxnSpMkLst>
            <pc:docMk/>
            <pc:sldMk cId="3127032368" sldId="323"/>
            <ac:cxnSpMk id="38" creationId="{7B2F0CD6-267F-79D6-1CAB-A2C00ADBA38E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45" creationId="{16BEE181-B480-478B-8F3D-AD2231F43B97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69" creationId="{F68D80E0-685D-DE71-49E4-0277ABA77626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104" creationId="{ED08D662-9E2C-4C48-8DF5-34B2F93B7214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110" creationId="{FB0F4F5E-9752-4378-B44B-2AF2DF94A47B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1037" creationId="{C906E48C-B4FD-41A1-8D59-689D945A3CDF}"/>
          </ac:cxnSpMkLst>
        </pc:cxnChg>
      </pc:sldChg>
      <pc:sldChg chg="addSp modSp mod">
        <pc:chgData name="Ron Keidar" userId="bd522e22234dfd79" providerId="LiveId" clId="{834D198D-FE0F-4E0A-A057-268A858F1B5E}" dt="2024-08-31T21:12:49.447" v="4624"/>
        <pc:sldMkLst>
          <pc:docMk/>
          <pc:sldMk cId="3330304884" sldId="324"/>
        </pc:sldMkLst>
        <pc:spChg chg="add mod">
          <ac:chgData name="Ron Keidar" userId="bd522e22234dfd79" providerId="LiveId" clId="{834D198D-FE0F-4E0A-A057-268A858F1B5E}" dt="2024-08-29T18:04:54.546" v="1732" actId="6549"/>
          <ac:spMkLst>
            <pc:docMk/>
            <pc:sldMk cId="3330304884" sldId="324"/>
            <ac:spMk id="38" creationId="{0CFA8CF1-EF2A-B80F-7878-9F20ACBDBADB}"/>
          </ac:spMkLst>
        </pc:spChg>
        <pc:spChg chg="add mod">
          <ac:chgData name="Ron Keidar" userId="bd522e22234dfd79" providerId="LiveId" clId="{834D198D-FE0F-4E0A-A057-268A858F1B5E}" dt="2024-08-29T18:12:42.594" v="2548"/>
          <ac:spMkLst>
            <pc:docMk/>
            <pc:sldMk cId="3330304884" sldId="324"/>
            <ac:spMk id="53" creationId="{91280C15-57D1-A214-1750-7D5A432B9A62}"/>
          </ac:spMkLst>
        </pc:spChg>
        <pc:spChg chg="mod">
          <ac:chgData name="Ron Keidar" userId="bd522e22234dfd79" providerId="LiveId" clId="{834D198D-FE0F-4E0A-A057-268A858F1B5E}" dt="2024-08-31T21:12:49.447" v="4624"/>
          <ac:spMkLst>
            <pc:docMk/>
            <pc:sldMk cId="3330304884" sldId="324"/>
            <ac:spMk id="96" creationId="{9AB1208C-4E1B-D262-59A8-BE8EE789063E}"/>
          </ac:spMkLst>
        </pc:spChg>
        <pc:spChg chg="mod">
          <ac:chgData name="Ron Keidar" userId="bd522e22234dfd79" providerId="LiveId" clId="{834D198D-FE0F-4E0A-A057-268A858F1B5E}" dt="2024-08-31T21:04:28.110" v="4467"/>
          <ac:spMkLst>
            <pc:docMk/>
            <pc:sldMk cId="3330304884" sldId="324"/>
            <ac:spMk id="137" creationId="{40906A38-27C7-9EF8-7FFD-E602A596AC05}"/>
          </ac:spMkLst>
        </pc:spChg>
        <pc:grpChg chg="add mod">
          <ac:chgData name="Ron Keidar" userId="bd522e22234dfd79" providerId="LiveId" clId="{834D198D-FE0F-4E0A-A057-268A858F1B5E}" dt="2024-08-29T18:07:25.795" v="2525" actId="164"/>
          <ac:grpSpMkLst>
            <pc:docMk/>
            <pc:sldMk cId="3330304884" sldId="324"/>
            <ac:grpSpMk id="51" creationId="{5CC59612-80CB-119B-ED28-45DE2C399DB1}"/>
          </ac:grpSpMkLst>
        </pc:grpChg>
        <pc:picChg chg="mod">
          <ac:chgData name="Ron Keidar" userId="bd522e22234dfd79" providerId="LiveId" clId="{834D198D-FE0F-4E0A-A057-268A858F1B5E}" dt="2024-08-29T18:05:30.897" v="1736" actId="1076"/>
          <ac:picMkLst>
            <pc:docMk/>
            <pc:sldMk cId="3330304884" sldId="324"/>
            <ac:picMk id="122" creationId="{E0B6FDBB-EA22-AA5B-49EF-81DC46B4DED6}"/>
          </ac:picMkLst>
        </pc:pic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14" creationId="{463B4A2F-965F-4DB6-0A87-BECC1651A592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0" creationId="{C9C33259-44DC-281D-EC99-660177ED5EFA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8" creationId="{54763A21-B893-F381-53AD-8EBEBF625AF0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50" creationId="{6ABEF1E1-07C0-C84C-C0C8-C4886476D0C4}"/>
          </ac:cxnSpMkLst>
        </pc:cxnChg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  <pc:spChg chg="mod">
          <ac:chgData name="Ron Keidar" userId="bd522e22234dfd79" providerId="LiveId" clId="{834D198D-FE0F-4E0A-A057-268A858F1B5E}" dt="2024-08-29T19:16:00.727" v="2634" actId="465"/>
          <ac:spMkLst>
            <pc:docMk/>
            <pc:sldMk cId="2888767004" sldId="325"/>
            <ac:spMk id="3" creationId="{821D2C4C-745D-E4ED-2A1B-C23EBD68B041}"/>
          </ac:spMkLst>
        </pc:spChg>
        <pc:spChg chg="add 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4" creationId="{F3E52523-8665-92FF-081A-6FF9E5A42A70}"/>
          </ac:spMkLst>
        </pc:spChg>
        <pc:spChg chg="mod">
          <ac:chgData name="Ron Keidar" userId="bd522e22234dfd79" providerId="LiveId" clId="{834D198D-FE0F-4E0A-A057-268A858F1B5E}" dt="2024-08-31T02:22:05.026" v="3495" actId="1036"/>
          <ac:spMkLst>
            <pc:docMk/>
            <pc:sldMk cId="2888767004" sldId="325"/>
            <ac:spMk id="16" creationId="{A2BC48DD-7F98-46A6-AAA1-689970F92C6E}"/>
          </ac:spMkLst>
        </pc:spChg>
        <pc:spChg chg="del">
          <ac:chgData name="Ron Keidar" userId="bd522e22234dfd79" providerId="LiveId" clId="{834D198D-FE0F-4E0A-A057-268A858F1B5E}" dt="2024-08-29T19:14:37.332" v="2616" actId="478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834D198D-FE0F-4E0A-A057-268A858F1B5E}" dt="2024-08-31T02:20:03.833" v="3422"/>
          <ac:spMkLst>
            <pc:docMk/>
            <pc:sldMk cId="2888767004" sldId="325"/>
            <ac:spMk id="19" creationId="{AE3417E2-0112-0ED2-3DE6-5B53BE3744B9}"/>
          </ac:spMkLst>
        </pc:spChg>
        <pc:spChg chg="add del mod">
          <ac:chgData name="Ron Keidar" userId="bd522e22234dfd79" providerId="LiveId" clId="{834D198D-FE0F-4E0A-A057-268A858F1B5E}" dt="2024-08-31T02:18:52.310" v="3418" actId="478"/>
          <ac:spMkLst>
            <pc:docMk/>
            <pc:sldMk cId="2888767004" sldId="325"/>
            <ac:spMk id="24" creationId="{161BAA68-93DC-62FC-D77F-28593234D92C}"/>
          </ac:spMkLst>
        </pc:spChg>
        <pc:spChg chg="del">
          <ac:chgData name="Ron Keidar" userId="bd522e22234dfd79" providerId="LiveId" clId="{834D198D-FE0F-4E0A-A057-268A858F1B5E}" dt="2024-08-29T19:14:43.544" v="2620" actId="478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834D198D-FE0F-4E0A-A057-268A858F1B5E}" dt="2024-08-31T02:18:52.310" v="3418" actId="478"/>
          <ac:spMkLst>
            <pc:docMk/>
            <pc:sldMk cId="2888767004" sldId="325"/>
            <ac:spMk id="26" creationId="{CE0ABAED-A30F-27D6-97B7-CBA60BFA3055}"/>
          </ac:spMkLst>
        </pc:spChg>
        <pc:spChg chg="add mod">
          <ac:chgData name="Ron Keidar" userId="bd522e22234dfd79" providerId="LiveId" clId="{834D198D-FE0F-4E0A-A057-268A858F1B5E}" dt="2024-08-29T18:12:02.252" v="2543" actId="1076"/>
          <ac:spMkLst>
            <pc:docMk/>
            <pc:sldMk cId="2888767004" sldId="325"/>
            <ac:spMk id="28" creationId="{62F4222C-A6C2-6A7D-D350-A5776FB418E7}"/>
          </ac:spMkLst>
        </pc:spChg>
        <pc:spChg chg="del">
          <ac:chgData name="Ron Keidar" userId="bd522e22234dfd79" providerId="LiveId" clId="{834D198D-FE0F-4E0A-A057-268A858F1B5E}" dt="2024-08-29T19:14:40.740" v="2618" actId="478"/>
          <ac:spMkLst>
            <pc:docMk/>
            <pc:sldMk cId="2888767004" sldId="325"/>
            <ac:spMk id="30" creationId="{EEFF39FC-893B-8762-8B3A-F5A4EE95E5F4}"/>
          </ac:spMkLst>
        </pc:spChg>
        <pc:spChg chg="add mod">
          <ac:chgData name="Ron Keidar" userId="bd522e22234dfd79" providerId="LiveId" clId="{834D198D-FE0F-4E0A-A057-268A858F1B5E}" dt="2024-08-29T18:12:17.873" v="2545"/>
          <ac:spMkLst>
            <pc:docMk/>
            <pc:sldMk cId="2888767004" sldId="325"/>
            <ac:spMk id="31" creationId="{0B9F1509-7548-9595-7082-8DF014F4EA2E}"/>
          </ac:spMkLst>
        </pc:spChg>
        <pc:spChg chg="mod">
          <ac:chgData name="Ron Keidar" userId="bd522e22234dfd79" providerId="LiveId" clId="{834D198D-FE0F-4E0A-A057-268A858F1B5E}" dt="2024-08-31T02:34:23.847" v="3737" actId="1076"/>
          <ac:spMkLst>
            <pc:docMk/>
            <pc:sldMk cId="2888767004" sldId="325"/>
            <ac:spMk id="34" creationId="{9135D822-BB61-4C7F-8E37-CE80447677AA}"/>
          </ac:spMkLst>
        </pc:spChg>
        <pc:spChg chg="mod">
          <ac:chgData name="Ron Keidar" userId="bd522e22234dfd79" providerId="LiveId" clId="{834D198D-FE0F-4E0A-A057-268A858F1B5E}" dt="2024-08-31T02:29:02.170" v="3677" actId="1076"/>
          <ac:spMkLst>
            <pc:docMk/>
            <pc:sldMk cId="2888767004" sldId="325"/>
            <ac:spMk id="45" creationId="{07399F58-7E1C-1D64-C02E-3D11A62E319B}"/>
          </ac:spMkLst>
        </pc:spChg>
        <pc:spChg chg="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63" creationId="{449FC878-ED29-4BC2-86E9-3936B25D1CC2}"/>
          </ac:spMkLst>
        </pc:spChg>
        <pc:spChg chg="mod">
          <ac:chgData name="Ron Keidar" userId="bd522e22234dfd79" providerId="LiveId" clId="{834D198D-FE0F-4E0A-A057-268A858F1B5E}" dt="2024-08-31T02:34:33.507" v="3752" actId="1037"/>
          <ac:spMkLst>
            <pc:docMk/>
            <pc:sldMk cId="2888767004" sldId="325"/>
            <ac:spMk id="69" creationId="{2F2E86C8-CE44-04A1-FFDE-0545775921CF}"/>
          </ac:spMkLst>
        </pc:spChg>
        <pc:spChg chg="mod">
          <ac:chgData name="Ron Keidar" userId="bd522e22234dfd79" providerId="LiveId" clId="{834D198D-FE0F-4E0A-A057-268A858F1B5E}" dt="2024-08-29T19:16:20.752" v="2646" actId="1035"/>
          <ac:spMkLst>
            <pc:docMk/>
            <pc:sldMk cId="2888767004" sldId="325"/>
            <ac:spMk id="79" creationId="{D301555F-92F0-514E-3819-9070B7C94092}"/>
          </ac:spMkLst>
        </pc:spChg>
        <pc:spChg chg="mod">
          <ac:chgData name="Ron Keidar" userId="bd522e22234dfd79" providerId="LiveId" clId="{834D198D-FE0F-4E0A-A057-268A858F1B5E}" dt="2024-08-31T02:25:51.043" v="3656" actId="1035"/>
          <ac:spMkLst>
            <pc:docMk/>
            <pc:sldMk cId="2888767004" sldId="325"/>
            <ac:spMk id="82" creationId="{0D6E23AF-52E3-FC3E-7E30-AE3C17128290}"/>
          </ac:spMkLst>
        </pc:spChg>
        <pc:spChg chg="mod">
          <ac:chgData name="Ron Keidar" userId="bd522e22234dfd79" providerId="LiveId" clId="{834D198D-FE0F-4E0A-A057-268A858F1B5E}" dt="2024-08-31T02:37:17.915" v="3809" actId="1035"/>
          <ac:spMkLst>
            <pc:docMk/>
            <pc:sldMk cId="2888767004" sldId="325"/>
            <ac:spMk id="83" creationId="{85CAAF5D-EE5B-1636-1526-DB81EA3C1152}"/>
          </ac:spMkLst>
        </pc:spChg>
        <pc:spChg chg="add del mod">
          <ac:chgData name="Ron Keidar" userId="bd522e22234dfd79" providerId="LiveId" clId="{834D198D-FE0F-4E0A-A057-268A858F1B5E}" dt="2024-08-31T02:24:39.026" v="3564" actId="478"/>
          <ac:spMkLst>
            <pc:docMk/>
            <pc:sldMk cId="2888767004" sldId="325"/>
            <ac:spMk id="93" creationId="{E38FCD65-9388-ABEA-7282-C99CC272F462}"/>
          </ac:spMkLst>
        </pc:spChg>
        <pc:grpChg chg="ord">
          <ac:chgData name="Ron Keidar" userId="bd522e22234dfd79" providerId="LiveId" clId="{834D198D-FE0F-4E0A-A057-268A858F1B5E}" dt="2024-08-31T02:34:07.057" v="3736" actId="167"/>
          <ac:grpSpMkLst>
            <pc:docMk/>
            <pc:sldMk cId="2888767004" sldId="325"/>
            <ac:grpSpMk id="55" creationId="{7F6C51E5-B691-49B9-BA2C-94B7C5B2DB83}"/>
          </ac:grpSpMkLst>
        </pc:grpChg>
        <pc:picChg chg="mod modCrop">
          <ac:chgData name="Ron Keidar" userId="bd522e22234dfd79" providerId="LiveId" clId="{834D198D-FE0F-4E0A-A057-268A858F1B5E}" dt="2024-08-31T02:21:52.954" v="3424" actId="732"/>
          <ac:picMkLst>
            <pc:docMk/>
            <pc:sldMk cId="2888767004" sldId="325"/>
            <ac:picMk id="7" creationId="{C8145C21-A75C-4D44-9C63-F4F339A05D86}"/>
          </ac:picMkLst>
        </pc:picChg>
        <pc:picChg chg="add mod ord">
          <ac:chgData name="Ron Keidar" userId="bd522e22234dfd79" providerId="LiveId" clId="{834D198D-FE0F-4E0A-A057-268A858F1B5E}" dt="2024-08-31T02:20:43.472" v="3423" actId="166"/>
          <ac:picMkLst>
            <pc:docMk/>
            <pc:sldMk cId="2888767004" sldId="325"/>
            <ac:picMk id="29" creationId="{249039FF-702A-D477-57EE-E900EEFD5043}"/>
          </ac:picMkLst>
        </pc:picChg>
        <pc:picChg chg="add mod ord">
          <ac:chgData name="Ron Keidar" userId="bd522e22234dfd79" providerId="LiveId" clId="{834D198D-FE0F-4E0A-A057-268A858F1B5E}" dt="2024-08-31T02:33:41.583" v="3733" actId="166"/>
          <ac:picMkLst>
            <pc:docMk/>
            <pc:sldMk cId="2888767004" sldId="325"/>
            <ac:picMk id="90" creationId="{BC8B2830-97C0-A6AE-C430-F566EAFD912B}"/>
          </ac:picMkLst>
        </pc:picChg>
        <pc:picChg chg="add mod">
          <ac:chgData name="Ron Keidar" userId="bd522e22234dfd79" providerId="LiveId" clId="{834D198D-FE0F-4E0A-A057-268A858F1B5E}" dt="2024-08-31T02:33:15.963" v="3729" actId="1035"/>
          <ac:picMkLst>
            <pc:docMk/>
            <pc:sldMk cId="2888767004" sldId="325"/>
            <ac:picMk id="92" creationId="{8FADC831-CDE2-6B44-C1AB-F538D1C767A3}"/>
          </ac:picMkLst>
        </pc:picChg>
        <pc:picChg chg="add mod">
          <ac:chgData name="Ron Keidar" userId="bd522e22234dfd79" providerId="LiveId" clId="{834D198D-FE0F-4E0A-A057-268A858F1B5E}" dt="2024-08-31T02:27:10.888" v="3667" actId="1076"/>
          <ac:picMkLst>
            <pc:docMk/>
            <pc:sldMk cId="2888767004" sldId="325"/>
            <ac:picMk id="94" creationId="{ABB6C7C1-8322-A0BE-6BBA-D9F03272BC16}"/>
          </ac:picMkLst>
        </pc:pic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02:26:39.732" v="3663" actId="14100"/>
          <ac:cxnSpMkLst>
            <pc:docMk/>
            <pc:sldMk cId="2888767004" sldId="325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29T19:16:00.727" v="2634" actId="46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834D198D-FE0F-4E0A-A057-268A858F1B5E}" dt="2024-08-31T02:30:16.930" v="3690" actId="14100"/>
          <ac:cxnSpMkLst>
            <pc:docMk/>
            <pc:sldMk cId="2888767004" sldId="325"/>
            <ac:cxnSpMk id="13" creationId="{0B41C618-B050-4A00-A3CE-E6762019411F}"/>
          </ac:cxnSpMkLst>
        </pc:cxnChg>
        <pc:cxnChg chg="del mod">
          <ac:chgData name="Ron Keidar" userId="bd522e22234dfd79" providerId="LiveId" clId="{834D198D-FE0F-4E0A-A057-268A858F1B5E}" dt="2024-08-31T02:30:52.727" v="3692" actId="478"/>
          <ac:cxnSpMkLst>
            <pc:docMk/>
            <pc:sldMk cId="2888767004" sldId="325"/>
            <ac:cxnSpMk id="15" creationId="{055571E8-1C37-4521-853D-7E847C1FFB06}"/>
          </ac:cxnSpMkLst>
        </pc:cxnChg>
        <pc:cxnChg chg="add mod">
          <ac:chgData name="Ron Keidar" userId="bd522e22234dfd79" providerId="LiveId" clId="{834D198D-FE0F-4E0A-A057-268A858F1B5E}" dt="2024-08-29T19:15:54.519" v="2633" actId="1037"/>
          <ac:cxnSpMkLst>
            <pc:docMk/>
            <pc:sldMk cId="2888767004" sldId="325"/>
            <ac:cxnSpMk id="21" creationId="{A91E07A5-BEBA-060A-50D7-CD770EA00D99}"/>
          </ac:cxnSpMkLst>
        </pc:cxnChg>
        <pc:cxnChg chg="add mod">
          <ac:chgData name="Ron Keidar" userId="bd522e22234dfd79" providerId="LiveId" clId="{834D198D-FE0F-4E0A-A057-268A858F1B5E}" dt="2024-08-31T02:18:21.303" v="3412" actId="1035"/>
          <ac:cxnSpMkLst>
            <pc:docMk/>
            <pc:sldMk cId="2888767004" sldId="325"/>
            <ac:cxnSpMk id="22" creationId="{12A74509-D4AC-3FB8-5DE2-EB680A9E4C30}"/>
          </ac:cxnSpMkLst>
        </pc:cxnChg>
        <pc:cxnChg chg="del mod">
          <ac:chgData name="Ron Keidar" userId="bd522e22234dfd79" providerId="LiveId" clId="{834D198D-FE0F-4E0A-A057-268A858F1B5E}" dt="2024-08-29T19:14:38.898" v="2617" actId="478"/>
          <ac:cxnSpMkLst>
            <pc:docMk/>
            <pc:sldMk cId="2888767004" sldId="325"/>
            <ac:cxnSpMk id="24" creationId="{29A4D3C5-5B39-7E36-C671-9C7A94A26222}"/>
          </ac:cxnSpMkLst>
        </pc:cxnChg>
        <pc:cxnChg chg="add del mod">
          <ac:chgData name="Ron Keidar" userId="bd522e22234dfd79" providerId="LiveId" clId="{834D198D-FE0F-4E0A-A057-268A858F1B5E}" dt="2024-08-31T02:18:52.310" v="3418" actId="478"/>
          <ac:cxnSpMkLst>
            <pc:docMk/>
            <pc:sldMk cId="2888767004" sldId="325"/>
            <ac:cxnSpMk id="25" creationId="{5BE17822-E728-4F4E-5976-2ACD399D8F30}"/>
          </ac:cxnSpMkLst>
        </pc:cxnChg>
        <pc:cxnChg chg="del mod">
          <ac:chgData name="Ron Keidar" userId="bd522e22234dfd79" providerId="LiveId" clId="{834D198D-FE0F-4E0A-A057-268A858F1B5E}" dt="2024-08-29T19:14:42.053" v="2619" actId="478"/>
          <ac:cxnSpMkLst>
            <pc:docMk/>
            <pc:sldMk cId="2888767004" sldId="325"/>
            <ac:cxnSpMk id="26" creationId="{225BB948-1C46-0898-4E43-6E749C56CE6A}"/>
          </ac:cxnSpMkLst>
        </pc:cxnChg>
        <pc:cxnChg chg="add del mod">
          <ac:chgData name="Ron Keidar" userId="bd522e22234dfd79" providerId="LiveId" clId="{834D198D-FE0F-4E0A-A057-268A858F1B5E}" dt="2024-08-31T02:18:52.310" v="3418" actId="478"/>
          <ac:cxnSpMkLst>
            <pc:docMk/>
            <pc:sldMk cId="2888767004" sldId="325"/>
            <ac:cxnSpMk id="27" creationId="{6E026EB1-125F-F137-C9AD-34C35C7E9576}"/>
          </ac:cxnSpMkLst>
        </pc:cxnChg>
        <pc:cxnChg chg="mod">
          <ac:chgData name="Ron Keidar" userId="bd522e22234dfd79" providerId="LiveId" clId="{834D198D-FE0F-4E0A-A057-268A858F1B5E}" dt="2024-08-29T19:15:15.591" v="2622" actId="14100"/>
          <ac:cxnSpMkLst>
            <pc:docMk/>
            <pc:sldMk cId="2888767004" sldId="325"/>
            <ac:cxnSpMk id="32" creationId="{291A6374-D63D-9DD9-24B2-C872591A5164}"/>
          </ac:cxnSpMkLst>
        </pc:cxnChg>
        <pc:cxnChg chg="del mod">
          <ac:chgData name="Ron Keidar" userId="bd522e22234dfd79" providerId="LiveId" clId="{834D198D-FE0F-4E0A-A057-268A858F1B5E}" dt="2024-08-31T02:27:27.645" v="3670" actId="478"/>
          <ac:cxnSpMkLst>
            <pc:docMk/>
            <pc:sldMk cId="2888767004" sldId="325"/>
            <ac:cxnSpMk id="50" creationId="{48233E66-8F3B-430C-BBE9-E44D680AA377}"/>
          </ac:cxnSpMkLst>
        </pc:cxnChg>
        <pc:cxnChg chg="mod">
          <ac:chgData name="Ron Keidar" userId="bd522e22234dfd79" providerId="LiveId" clId="{834D198D-FE0F-4E0A-A057-268A858F1B5E}" dt="2024-08-31T02:37:08.387" v="3753" actId="14100"/>
          <ac:cxnSpMkLst>
            <pc:docMk/>
            <pc:sldMk cId="2888767004" sldId="325"/>
            <ac:cxnSpMk id="51" creationId="{6B7475D9-4225-421F-B9BF-C06D80B879D5}"/>
          </ac:cxnSpMkLst>
        </pc:cxnChg>
        <pc:cxnChg chg="add mod">
          <ac:chgData name="Ron Keidar" userId="bd522e22234dfd79" providerId="LiveId" clId="{834D198D-FE0F-4E0A-A057-268A858F1B5E}" dt="2024-08-31T02:47:54.608" v="3814" actId="14100"/>
          <ac:cxnSpMkLst>
            <pc:docMk/>
            <pc:sldMk cId="2888767004" sldId="325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02:24:03.123" v="3558" actId="14100"/>
          <ac:cxnSpMkLst>
            <pc:docMk/>
            <pc:sldMk cId="2888767004" sldId="325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65" creationId="{097B7CDF-0704-80DC-53C9-545E8612862D}"/>
          </ac:cxnSpMkLst>
        </pc:cxnChg>
        <pc:cxnChg chg="add mod">
          <ac:chgData name="Ron Keidar" userId="bd522e22234dfd79" providerId="LiveId" clId="{834D198D-FE0F-4E0A-A057-268A858F1B5E}" dt="2024-08-31T02:30:29.091" v="3691" actId="14100"/>
          <ac:cxnSpMkLst>
            <pc:docMk/>
            <pc:sldMk cId="2888767004" sldId="325"/>
            <ac:cxnSpMk id="78" creationId="{42DAC9AA-7181-42CC-D645-C04432C978F8}"/>
          </ac:cxnSpMkLst>
        </pc:cxnChg>
        <pc:cxnChg chg="add mod">
          <ac:chgData name="Ron Keidar" userId="bd522e22234dfd79" providerId="LiveId" clId="{834D198D-FE0F-4E0A-A057-268A858F1B5E}" dt="2024-08-31T02:33:27.160" v="3730" actId="14100"/>
          <ac:cxnSpMkLst>
            <pc:docMk/>
            <pc:sldMk cId="2888767004" sldId="325"/>
            <ac:cxnSpMk id="89" creationId="{DB061C62-B1A7-2F82-28B2-ACBB199BFC9A}"/>
          </ac:cxnSpMkLst>
        </pc:cxnChg>
        <pc:cxnChg chg="add mod">
          <ac:chgData name="Ron Keidar" userId="bd522e22234dfd79" providerId="LiveId" clId="{834D198D-FE0F-4E0A-A057-268A858F1B5E}" dt="2024-08-31T02:33:15.963" v="3729" actId="1035"/>
          <ac:cxnSpMkLst>
            <pc:docMk/>
            <pc:sldMk cId="2888767004" sldId="325"/>
            <ac:cxnSpMk id="91" creationId="{6F83FF02-5EA1-D054-A255-10B56826394D}"/>
          </ac:cxnSpMkLst>
        </pc:cxnChg>
        <pc:cxnChg chg="add mod">
          <ac:chgData name="Ron Keidar" userId="bd522e22234dfd79" providerId="LiveId" clId="{834D198D-FE0F-4E0A-A057-268A858F1B5E}" dt="2024-08-31T02:33:33.537" v="3732" actId="14100"/>
          <ac:cxnSpMkLst>
            <pc:docMk/>
            <pc:sldMk cId="2888767004" sldId="325"/>
            <ac:cxnSpMk id="95" creationId="{2B43FAF0-83AA-6DCF-F63B-C25A91986A4C}"/>
          </ac:cxnSpMkLst>
        </pc:cxnChg>
        <pc:cxnChg chg="add mod">
          <ac:chgData name="Ron Keidar" userId="bd522e22234dfd79" providerId="LiveId" clId="{834D198D-FE0F-4E0A-A057-268A858F1B5E}" dt="2024-08-31T02:33:46.318" v="3734" actId="14100"/>
          <ac:cxnSpMkLst>
            <pc:docMk/>
            <pc:sldMk cId="2888767004" sldId="325"/>
            <ac:cxnSpMk id="98" creationId="{49A6F4D9-E210-F9F5-2239-283D66590506}"/>
          </ac:cxnSpMkLst>
        </pc:cxnChg>
        <pc:cxnChg chg="add del mod">
          <ac:chgData name="Ron Keidar" userId="bd522e22234dfd79" providerId="LiveId" clId="{834D198D-FE0F-4E0A-A057-268A858F1B5E}" dt="2024-08-31T02:29:35.164" v="3683" actId="478"/>
          <ac:cxnSpMkLst>
            <pc:docMk/>
            <pc:sldMk cId="2888767004" sldId="325"/>
            <ac:cxnSpMk id="114" creationId="{815FB527-30DF-6848-14C2-FC86A22B39FD}"/>
          </ac:cxnSpMkLst>
        </pc:cxnChg>
        <pc:cxnChg chg="add mod">
          <ac:chgData name="Ron Keidar" userId="bd522e22234dfd79" providerId="LiveId" clId="{834D198D-FE0F-4E0A-A057-268A858F1B5E}" dt="2024-08-31T02:29:31.517" v="3682" actId="14100"/>
          <ac:cxnSpMkLst>
            <pc:docMk/>
            <pc:sldMk cId="2888767004" sldId="325"/>
            <ac:cxnSpMk id="125" creationId="{6D31A76E-DFEC-3541-FBBF-BBC3AC06658A}"/>
          </ac:cxnSpMkLst>
        </pc:cxnChg>
        <pc:cxnChg chg="add mod">
          <ac:chgData name="Ron Keidar" userId="bd522e22234dfd79" providerId="LiveId" clId="{834D198D-FE0F-4E0A-A057-268A858F1B5E}" dt="2024-08-31T02:29:49.729" v="3687" actId="14100"/>
          <ac:cxnSpMkLst>
            <pc:docMk/>
            <pc:sldMk cId="2888767004" sldId="325"/>
            <ac:cxnSpMk id="128" creationId="{2E5886D8-F4EB-4C92-7EF8-F1391A54ECC7}"/>
          </ac:cxnSpMkLst>
        </pc:cxnChg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  <pc:spChg chg="add mod">
          <ac:chgData name="Ron Keidar" userId="bd522e22234dfd79" providerId="LiveId" clId="{834D198D-FE0F-4E0A-A057-268A858F1B5E}" dt="2024-08-31T21:17:13.434" v="4673" actId="1076"/>
          <ac:spMkLst>
            <pc:docMk/>
            <pc:sldMk cId="3913557010" sldId="326"/>
            <ac:spMk id="2" creationId="{93C04013-AD4D-C688-3ED5-2F0F798F5A11}"/>
          </ac:spMkLst>
        </pc:spChg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  <pc:spChg chg="mod">
          <ac:chgData name="Ron Keidar" userId="bd522e22234dfd79" providerId="LiveId" clId="{834D198D-FE0F-4E0A-A057-268A858F1B5E}" dt="2024-08-31T21:19:53.400" v="4724" actId="1076"/>
          <ac:spMkLst>
            <pc:docMk/>
            <pc:sldMk cId="2618883436" sldId="327"/>
            <ac:spMk id="46" creationId="{88F82D75-77E2-1831-A972-12C4E77BFEA9}"/>
          </ac:spMkLst>
        </pc:spChg>
        <pc:spChg chg="mod">
          <ac:chgData name="Ron Keidar" userId="bd522e22234dfd79" providerId="LiveId" clId="{834D198D-FE0F-4E0A-A057-268A858F1B5E}" dt="2024-08-31T21:19:40.299" v="4722" actId="1076"/>
          <ac:spMkLst>
            <pc:docMk/>
            <pc:sldMk cId="2618883436" sldId="327"/>
            <ac:spMk id="48" creationId="{BFD8F7A4-32B5-17F5-B995-7E8E323C70EE}"/>
          </ac:spMkLst>
        </pc:spChg>
        <pc:spChg chg="mod">
          <ac:chgData name="Ron Keidar" userId="bd522e22234dfd79" providerId="LiveId" clId="{834D198D-FE0F-4E0A-A057-268A858F1B5E}" dt="2024-08-31T21:20:10.225" v="4746" actId="1037"/>
          <ac:spMkLst>
            <pc:docMk/>
            <pc:sldMk cId="2618883436" sldId="327"/>
            <ac:spMk id="50" creationId="{F078CEBB-65D1-D38E-BF22-E71D15AFD6D2}"/>
          </ac:spMkLst>
        </pc:spChg>
        <pc:spChg chg="del">
          <ac:chgData name="Ron Keidar" userId="bd522e22234dfd79" providerId="LiveId" clId="{834D198D-FE0F-4E0A-A057-268A858F1B5E}" dt="2024-08-31T21:18:25.830" v="4676" actId="478"/>
          <ac:spMkLst>
            <pc:docMk/>
            <pc:sldMk cId="2618883436" sldId="327"/>
            <ac:spMk id="78" creationId="{EB107F9D-8BFD-37AD-AC55-B8F680D8F882}"/>
          </ac:spMkLst>
        </pc:spChg>
        <pc:picChg chg="del">
          <ac:chgData name="Ron Keidar" userId="bd522e22234dfd79" providerId="LiveId" clId="{834D198D-FE0F-4E0A-A057-268A858F1B5E}" dt="2024-08-31T21:18:18.730" v="4674" actId="478"/>
          <ac:picMkLst>
            <pc:docMk/>
            <pc:sldMk cId="2618883436" sldId="327"/>
            <ac:picMk id="47" creationId="{21C477D1-04D9-F8A8-77BB-F9AB1796D464}"/>
          </ac:picMkLst>
        </pc:picChg>
        <pc:picChg chg="mod">
          <ac:chgData name="Ron Keidar" userId="bd522e22234dfd79" providerId="LiveId" clId="{834D198D-FE0F-4E0A-A057-268A858F1B5E}" dt="2024-08-31T21:19:47.244" v="4723" actId="1076"/>
          <ac:picMkLst>
            <pc:docMk/>
            <pc:sldMk cId="2618883436" sldId="327"/>
            <ac:picMk id="101" creationId="{219BBF6E-37C2-464B-9959-334FD3CC501A}"/>
          </ac:picMkLst>
        </pc:picChg>
        <pc:cxnChg chg="mod">
          <ac:chgData name="Ron Keidar" userId="bd522e22234dfd79" providerId="LiveId" clId="{834D198D-FE0F-4E0A-A057-268A858F1B5E}" dt="2024-08-31T21:20:00.689" v="4725" actId="14100"/>
          <ac:cxnSpMkLst>
            <pc:docMk/>
            <pc:sldMk cId="2618883436" sldId="327"/>
            <ac:cxnSpMk id="29" creationId="{129977F3-12C1-4E86-9B33-54867C51DDAF}"/>
          </ac:cxnSpMkLst>
        </pc:cxnChg>
        <pc:cxnChg chg="add del mod ord">
          <ac:chgData name="Ron Keidar" userId="bd522e22234dfd79" providerId="LiveId" clId="{834D198D-FE0F-4E0A-A057-268A858F1B5E}" dt="2024-08-31T21:20:28.717" v="4748" actId="166"/>
          <ac:cxnSpMkLst>
            <pc:docMk/>
            <pc:sldMk cId="2618883436" sldId="327"/>
            <ac:cxnSpMk id="58" creationId="{00ABEEC7-C22B-9220-4C52-D9924CD99B25}"/>
          </ac:cxnSpMkLst>
        </pc:cxnChg>
        <pc:cxnChg chg="del mod">
          <ac:chgData name="Ron Keidar" userId="bd522e22234dfd79" providerId="LiveId" clId="{834D198D-FE0F-4E0A-A057-268A858F1B5E}" dt="2024-08-31T21:18:23.777" v="4675" actId="478"/>
          <ac:cxnSpMkLst>
            <pc:docMk/>
            <pc:sldMk cId="2618883436" sldId="327"/>
            <ac:cxnSpMk id="61" creationId="{DEE59C2D-2835-4266-AED4-024A4C327EF2}"/>
          </ac:cxnSpMkLst>
        </pc:cxnChg>
        <pc:cxnChg chg="mod">
          <ac:chgData name="Ron Keidar" userId="bd522e22234dfd79" providerId="LiveId" clId="{834D198D-FE0F-4E0A-A057-268A858F1B5E}" dt="2024-08-31T21:19:47.244" v="4723" actId="1076"/>
          <ac:cxnSpMkLst>
            <pc:docMk/>
            <pc:sldMk cId="2618883436" sldId="327"/>
            <ac:cxnSpMk id="66" creationId="{746548A2-20C2-66CF-157C-F2E45B835579}"/>
          </ac:cxnSpMkLst>
        </pc:cxnChg>
        <pc:cxnChg chg="del mod">
          <ac:chgData name="Ron Keidar" userId="bd522e22234dfd79" providerId="LiveId" clId="{834D198D-FE0F-4E0A-A057-268A858F1B5E}" dt="2024-08-31T21:18:30.310" v="4677" actId="478"/>
          <ac:cxnSpMkLst>
            <pc:docMk/>
            <pc:sldMk cId="2618883436" sldId="327"/>
            <ac:cxnSpMk id="84" creationId="{616C409D-FFB7-0B61-FB71-758A79CAFC83}"/>
          </ac:cxnSpMkLst>
        </pc:cxnChg>
        <pc:cxnChg chg="mod">
          <ac:chgData name="Ron Keidar" userId="bd522e22234dfd79" providerId="LiveId" clId="{834D198D-FE0F-4E0A-A057-268A858F1B5E}" dt="2024-08-31T21:19:53.400" v="4724" actId="1076"/>
          <ac:cxnSpMkLst>
            <pc:docMk/>
            <pc:sldMk cId="2618883436" sldId="327"/>
            <ac:cxnSpMk id="1037" creationId="{C906E48C-B4FD-41A1-8D59-689D945A3CDF}"/>
          </ac:cxnSpMkLst>
        </pc:cxnChg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  <pc:spChg chg="mod">
          <ac:chgData name="Ron Keidar" userId="bd522e22234dfd79" providerId="LiveId" clId="{834D198D-FE0F-4E0A-A057-268A858F1B5E}" dt="2024-08-29T19:02:05.793" v="2589" actId="20577"/>
          <ac:spMkLst>
            <pc:docMk/>
            <pc:sldMk cId="436059809" sldId="328"/>
            <ac:spMk id="5" creationId="{261BC998-23CC-0D23-8CC4-AC54EE4DE131}"/>
          </ac:spMkLst>
        </pc:spChg>
        <pc:spChg chg="mod">
          <ac:chgData name="Ron Keidar" userId="bd522e22234dfd79" providerId="LiveId" clId="{834D198D-FE0F-4E0A-A057-268A858F1B5E}" dt="2024-08-29T19:02:04.065" v="2588" actId="14100"/>
          <ac:spMkLst>
            <pc:docMk/>
            <pc:sldMk cId="436059809" sldId="328"/>
            <ac:spMk id="6" creationId="{A71336A7-4DB8-8C79-D11E-DD05601824B7}"/>
          </ac:spMkLst>
        </pc:spChg>
        <pc:spChg chg="mod">
          <ac:chgData name="Ron Keidar" userId="bd522e22234dfd79" providerId="LiveId" clId="{834D198D-FE0F-4E0A-A057-268A858F1B5E}" dt="2024-08-31T20:53:23.474" v="4293" actId="1038"/>
          <ac:spMkLst>
            <pc:docMk/>
            <pc:sldMk cId="436059809" sldId="328"/>
            <ac:spMk id="27" creationId="{3AB83F3C-A2F0-12C2-E03F-BCF215C51578}"/>
          </ac:spMkLst>
        </pc:spChg>
        <pc:spChg chg="mod">
          <ac:chgData name="Ron Keidar" userId="bd522e22234dfd79" providerId="LiveId" clId="{834D198D-FE0F-4E0A-A057-268A858F1B5E}" dt="2024-08-31T04:24:14.270" v="3996" actId="1076"/>
          <ac:spMkLst>
            <pc:docMk/>
            <pc:sldMk cId="436059809" sldId="328"/>
            <ac:spMk id="35" creationId="{4E0A0403-47E7-78D6-72EF-BDCA72400640}"/>
          </ac:spMkLst>
        </pc:spChg>
        <pc:spChg chg="mod">
          <ac:chgData name="Ron Keidar" userId="bd522e22234dfd79" providerId="LiveId" clId="{834D198D-FE0F-4E0A-A057-268A858F1B5E}" dt="2024-08-29T17:59:12.423" v="1608" actId="115"/>
          <ac:spMkLst>
            <pc:docMk/>
            <pc:sldMk cId="436059809" sldId="328"/>
            <ac:spMk id="41" creationId="{FC1A7C13-D082-40DA-51FD-F425CFC39747}"/>
          </ac:spMkLst>
        </pc:spChg>
        <pc:spChg chg="mod">
          <ac:chgData name="Ron Keidar" userId="bd522e22234dfd79" providerId="LiveId" clId="{834D198D-FE0F-4E0A-A057-268A858F1B5E}" dt="2024-08-29T18:00:45.119" v="1609" actId="115"/>
          <ac:spMkLst>
            <pc:docMk/>
            <pc:sldMk cId="436059809" sldId="328"/>
            <ac:spMk id="45" creationId="{8FA1EF60-9748-0FD7-F51A-7BAAF196F785}"/>
          </ac:spMkLst>
        </pc:spChg>
        <pc:cxnChg chg="mod">
          <ac:chgData name="Ron Keidar" userId="bd522e22234dfd79" providerId="LiveId" clId="{834D198D-FE0F-4E0A-A057-268A858F1B5E}" dt="2024-08-31T02:49:23.790" v="3845" actId="1037"/>
          <ac:cxnSpMkLst>
            <pc:docMk/>
            <pc:sldMk cId="436059809" sldId="328"/>
            <ac:cxnSpMk id="26" creationId="{FD07D479-5A20-7EAA-1D90-045342BD047A}"/>
          </ac:cxnSpMkLst>
        </pc:cxnChg>
        <pc:cxnChg chg="mod">
          <ac:chgData name="Ron Keidar" userId="bd522e22234dfd79" providerId="LiveId" clId="{834D198D-FE0F-4E0A-A057-268A858F1B5E}" dt="2024-08-31T20:53:15.018" v="4251" actId="1038"/>
          <ac:cxnSpMkLst>
            <pc:docMk/>
            <pc:sldMk cId="436059809" sldId="328"/>
            <ac:cxnSpMk id="28" creationId="{7A675AE8-8372-852B-C847-FD31A9866988}"/>
          </ac:cxnSpMkLst>
        </pc:cxnChg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6T23:51:32.357" v="6106" actId="1038"/>
        <pc:sldMkLst>
          <pc:docMk/>
          <pc:sldMk cId="3265224847" sldId="330"/>
        </pc:sldMkLst>
        <pc:spChg chg="mod">
          <ac:chgData name="Ron Keidar" userId="bd522e22234dfd79" providerId="LiveId" clId="{834D198D-FE0F-4E0A-A057-268A858F1B5E}" dt="2024-08-31T20:57:31.870" v="4327"/>
          <ac:spMkLst>
            <pc:docMk/>
            <pc:sldMk cId="3265224847" sldId="330"/>
            <ac:spMk id="9" creationId="{04694702-6A85-0CCC-35A8-462E3D1AA135}"/>
          </ac:spMkLst>
        </pc:spChg>
        <pc:picChg chg="add mod">
          <ac:chgData name="Ron Keidar" userId="bd522e22234dfd79" providerId="LiveId" clId="{834D198D-FE0F-4E0A-A057-268A858F1B5E}" dt="2024-09-06T23:51:32.357" v="6106" actId="1038"/>
          <ac:picMkLst>
            <pc:docMk/>
            <pc:sldMk cId="3265224847" sldId="330"/>
            <ac:picMk id="5" creationId="{23D3E119-3F32-1F69-E86E-749830EB300C}"/>
          </ac:picMkLst>
        </pc:picChg>
        <pc:picChg chg="del">
          <ac:chgData name="Ron Keidar" userId="bd522e22234dfd79" providerId="LiveId" clId="{834D198D-FE0F-4E0A-A057-268A858F1B5E}" dt="2024-09-06T23:51:23.493" v="6098" actId="478"/>
          <ac:picMkLst>
            <pc:docMk/>
            <pc:sldMk cId="3265224847" sldId="330"/>
            <ac:picMk id="21" creationId="{CC184920-B308-DFEE-3196-A6A1B0397008}"/>
          </ac:picMkLst>
        </pc:picChg>
        <pc:cxnChg chg="mod">
          <ac:chgData name="Ron Keidar" userId="bd522e22234dfd79" providerId="LiveId" clId="{834D198D-FE0F-4E0A-A057-268A858F1B5E}" dt="2024-09-06T23:51:23.493" v="6098" actId="478"/>
          <ac:cxnSpMkLst>
            <pc:docMk/>
            <pc:sldMk cId="3265224847" sldId="330"/>
            <ac:cxnSpMk id="26" creationId="{DC0A56B7-B06C-0814-2A90-F992BA5C5DC8}"/>
          </ac:cxnSpMkLst>
        </pc:cxnChg>
      </pc:sldChg>
      <pc:sldChg chg="addSp delSp modSp add mod ord">
        <pc:chgData name="Ron Keidar" userId="bd522e22234dfd79" providerId="LiveId" clId="{834D198D-FE0F-4E0A-A057-268A858F1B5E}" dt="2024-09-07T14:27:58.174" v="8709" actId="6549"/>
        <pc:sldMkLst>
          <pc:docMk/>
          <pc:sldMk cId="3086040248" sldId="331"/>
        </pc:sldMkLst>
        <pc:spChg chg="mod">
          <ac:chgData name="Ron Keidar" userId="bd522e22234dfd79" providerId="LiveId" clId="{834D198D-FE0F-4E0A-A057-268A858F1B5E}" dt="2024-09-07T13:41:09.728" v="7072" actId="1036"/>
          <ac:spMkLst>
            <pc:docMk/>
            <pc:sldMk cId="3086040248" sldId="331"/>
            <ac:spMk id="3" creationId="{D24E716E-EEA0-D2BE-D470-844DBB6812C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4" creationId="{9BB1EFF8-C094-4552-F7EE-4CC5B7A8781C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" creationId="{D09BB234-656E-FF4A-41F8-702396809F05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8" creationId="{1D2EE4F3-D9AF-1621-8F6C-F66CADB8B5D2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9" creationId="{E4AE628D-1FFC-FDB1-6570-208743574AEF}"/>
          </ac:spMkLst>
        </pc:spChg>
        <pc:spChg chg="mod">
          <ac:chgData name="Ron Keidar" userId="bd522e22234dfd79" providerId="LiveId" clId="{834D198D-FE0F-4E0A-A057-268A858F1B5E}" dt="2024-09-07T13:41:09.728" v="7072" actId="1036"/>
          <ac:spMkLst>
            <pc:docMk/>
            <pc:sldMk cId="3086040248" sldId="331"/>
            <ac:spMk id="13" creationId="{0D1BC921-DCD3-0CF7-6FD4-4B96E18CBE3A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15" creationId="{A2DC34DC-31F6-AAE8-570F-83F68DC2DE99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16" creationId="{401B2E0A-18DA-4881-6340-9190B5D9FFDD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1" creationId="{AA85EEBD-E871-3271-3864-FA94C7E67FB0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2" creationId="{26C6D4A5-A7E8-B32A-51D7-0CB1A167A5DC}"/>
          </ac:spMkLst>
        </pc:spChg>
        <pc:spChg chg="del mod">
          <ac:chgData name="Ron Keidar" userId="bd522e22234dfd79" providerId="LiveId" clId="{834D198D-FE0F-4E0A-A057-268A858F1B5E}" dt="2024-09-07T13:51:03.751" v="7466" actId="478"/>
          <ac:spMkLst>
            <pc:docMk/>
            <pc:sldMk cId="3086040248" sldId="331"/>
            <ac:spMk id="23" creationId="{9F3DE0BB-FCCB-7411-E3C6-622942A2EB62}"/>
          </ac:spMkLst>
        </pc:spChg>
        <pc:spChg chg="del mod">
          <ac:chgData name="Ron Keidar" userId="bd522e22234dfd79" providerId="LiveId" clId="{834D198D-FE0F-4E0A-A057-268A858F1B5E}" dt="2024-09-07T13:51:05.115" v="7467" actId="478"/>
          <ac:spMkLst>
            <pc:docMk/>
            <pc:sldMk cId="3086040248" sldId="331"/>
            <ac:spMk id="25" creationId="{9ED994A5-2765-5E94-4232-FD05FDCEFF9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8" creationId="{8DE0D714-BF89-1158-AC30-C76599990A58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9" creationId="{1F74F0B6-7771-FB5F-8B6D-796E3A94033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30" creationId="{155E19D7-4E85-AB30-83F3-B552F54F56C7}"/>
          </ac:spMkLst>
        </pc:spChg>
        <pc:spChg chg="mod">
          <ac:chgData name="Ron Keidar" userId="bd522e22234dfd79" providerId="LiveId" clId="{834D198D-FE0F-4E0A-A057-268A858F1B5E}" dt="2024-09-07T13:45:59.173" v="7231" actId="1037"/>
          <ac:spMkLst>
            <pc:docMk/>
            <pc:sldMk cId="3086040248" sldId="331"/>
            <ac:spMk id="32" creationId="{666C8D65-06AD-A4CF-D817-927C9FCC6EF7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33" creationId="{1C306325-928C-ADD8-D888-E6C0F2FB6DE9}"/>
          </ac:spMkLst>
        </pc:spChg>
        <pc:spChg chg="mod">
          <ac:chgData name="Ron Keidar" userId="bd522e22234dfd79" providerId="LiveId" clId="{834D198D-FE0F-4E0A-A057-268A858F1B5E}" dt="2024-09-07T14:27:58.174" v="8709" actId="6549"/>
          <ac:spMkLst>
            <pc:docMk/>
            <pc:sldMk cId="3086040248" sldId="331"/>
            <ac:spMk id="34" creationId="{57C0347D-66A4-DB1F-08F1-CE254A829FE1}"/>
          </ac:spMkLst>
        </pc:spChg>
        <pc:spChg chg="add mod">
          <ac:chgData name="Ron Keidar" userId="bd522e22234dfd79" providerId="LiveId" clId="{834D198D-FE0F-4E0A-A057-268A858F1B5E}" dt="2024-09-07T13:45:09.381" v="7143" actId="1037"/>
          <ac:spMkLst>
            <pc:docMk/>
            <pc:sldMk cId="3086040248" sldId="331"/>
            <ac:spMk id="36" creationId="{BF7852B2-F692-3F3B-DC0A-D4688D97F62A}"/>
          </ac:spMkLst>
        </pc:spChg>
        <pc:spChg chg="add mod">
          <ac:chgData name="Ron Keidar" userId="bd522e22234dfd79" providerId="LiveId" clId="{834D198D-FE0F-4E0A-A057-268A858F1B5E}" dt="2024-09-07T14:25:29.898" v="8689" actId="1036"/>
          <ac:spMkLst>
            <pc:docMk/>
            <pc:sldMk cId="3086040248" sldId="331"/>
            <ac:spMk id="37" creationId="{4A5878AF-1B31-E295-3CC7-0F8833D0705E}"/>
          </ac:spMkLst>
        </pc:spChg>
        <pc:spChg chg="mod ord">
          <ac:chgData name="Ron Keidar" userId="bd522e22234dfd79" providerId="LiveId" clId="{834D198D-FE0F-4E0A-A057-268A858F1B5E}" dt="2024-09-07T13:55:16.454" v="7735" actId="14100"/>
          <ac:spMkLst>
            <pc:docMk/>
            <pc:sldMk cId="3086040248" sldId="331"/>
            <ac:spMk id="39" creationId="{21BFEEB5-A39E-B284-4B24-202C8C74E161}"/>
          </ac:spMkLst>
        </pc:spChg>
        <pc:spChg chg="mod">
          <ac:chgData name="Ron Keidar" userId="bd522e22234dfd79" providerId="LiveId" clId="{834D198D-FE0F-4E0A-A057-268A858F1B5E}" dt="2024-09-07T13:45:51.748" v="7208" actId="1038"/>
          <ac:spMkLst>
            <pc:docMk/>
            <pc:sldMk cId="3086040248" sldId="331"/>
            <ac:spMk id="41" creationId="{E9B7DEAE-DDB0-321F-8106-CA40B47660B7}"/>
          </ac:spMkLst>
        </pc:spChg>
        <pc:spChg chg="add mod ord">
          <ac:chgData name="Ron Keidar" userId="bd522e22234dfd79" providerId="LiveId" clId="{834D198D-FE0F-4E0A-A057-268A858F1B5E}" dt="2024-09-07T13:50:42.752" v="7464" actId="1036"/>
          <ac:spMkLst>
            <pc:docMk/>
            <pc:sldMk cId="3086040248" sldId="331"/>
            <ac:spMk id="47" creationId="{92FEEDC0-B82D-1797-053C-7FC3E7144346}"/>
          </ac:spMkLst>
        </pc:spChg>
        <pc:spChg chg="add mod ord">
          <ac:chgData name="Ron Keidar" userId="bd522e22234dfd79" providerId="LiveId" clId="{834D198D-FE0F-4E0A-A057-268A858F1B5E}" dt="2024-09-07T13:50:42.752" v="7464" actId="1036"/>
          <ac:spMkLst>
            <pc:docMk/>
            <pc:sldMk cId="3086040248" sldId="331"/>
            <ac:spMk id="49" creationId="{CE2D8C3E-0C94-C958-BA77-4AB1C4D467D6}"/>
          </ac:spMkLst>
        </pc:spChg>
        <pc:spChg chg="mod">
          <ac:chgData name="Ron Keidar" userId="bd522e22234dfd79" providerId="LiveId" clId="{834D198D-FE0F-4E0A-A057-268A858F1B5E}" dt="2024-09-07T13:55:44.035" v="7765" actId="1038"/>
          <ac:spMkLst>
            <pc:docMk/>
            <pc:sldMk cId="3086040248" sldId="331"/>
            <ac:spMk id="52" creationId="{84D4E892-BC18-14C3-F5BB-E9B7EC20FB94}"/>
          </ac:spMkLst>
        </pc:spChg>
        <pc:spChg chg="mod">
          <ac:chgData name="Ron Keidar" userId="bd522e22234dfd79" providerId="LiveId" clId="{834D198D-FE0F-4E0A-A057-268A858F1B5E}" dt="2024-09-07T13:55:44.035" v="7765" actId="1038"/>
          <ac:spMkLst>
            <pc:docMk/>
            <pc:sldMk cId="3086040248" sldId="331"/>
            <ac:spMk id="54" creationId="{A503E156-98C3-E670-3BCE-8B758F75C67C}"/>
          </ac:spMkLst>
        </pc:spChg>
        <pc:spChg chg="add del">
          <ac:chgData name="Ron Keidar" userId="bd522e22234dfd79" providerId="LiveId" clId="{834D198D-FE0F-4E0A-A057-268A858F1B5E}" dt="2024-09-07T14:00:37.031" v="7952" actId="478"/>
          <ac:spMkLst>
            <pc:docMk/>
            <pc:sldMk cId="3086040248" sldId="331"/>
            <ac:spMk id="57" creationId="{2E027D6A-06A5-4EA0-E7CB-3D3451ECD9BD}"/>
          </ac:spMkLst>
        </pc:spChg>
        <pc:spChg chg="mod">
          <ac:chgData name="Ron Keidar" userId="bd522e22234dfd79" providerId="LiveId" clId="{834D198D-FE0F-4E0A-A057-268A858F1B5E}" dt="2024-09-07T14:17:48.625" v="8592"/>
          <ac:spMkLst>
            <pc:docMk/>
            <pc:sldMk cId="3086040248" sldId="331"/>
            <ac:spMk id="59" creationId="{0C87DE54-9A70-8BDE-413E-553CF377CD5F}"/>
          </ac:spMkLst>
        </pc:spChg>
        <pc:spChg chg="mod">
          <ac:chgData name="Ron Keidar" userId="bd522e22234dfd79" providerId="LiveId" clId="{834D198D-FE0F-4E0A-A057-268A858F1B5E}" dt="2024-09-07T13:45:27.523" v="7185" actId="1037"/>
          <ac:spMkLst>
            <pc:docMk/>
            <pc:sldMk cId="3086040248" sldId="331"/>
            <ac:spMk id="62" creationId="{A40E1B0B-3CB6-29F8-29E4-71AF7EF70BB3}"/>
          </ac:spMkLst>
        </pc:spChg>
        <pc:spChg chg="mod">
          <ac:chgData name="Ron Keidar" userId="bd522e22234dfd79" providerId="LiveId" clId="{834D198D-FE0F-4E0A-A057-268A858F1B5E}" dt="2024-09-07T13:48:44.600" v="7431" actId="1037"/>
          <ac:spMkLst>
            <pc:docMk/>
            <pc:sldMk cId="3086040248" sldId="331"/>
            <ac:spMk id="63" creationId="{346AADE6-53CB-4453-3A37-A5306EEFD35E}"/>
          </ac:spMkLst>
        </pc:spChg>
        <pc:spChg chg="add mod">
          <ac:chgData name="Ron Keidar" userId="bd522e22234dfd79" providerId="LiveId" clId="{834D198D-FE0F-4E0A-A057-268A858F1B5E}" dt="2024-09-07T14:00:23.509" v="7950" actId="1038"/>
          <ac:spMkLst>
            <pc:docMk/>
            <pc:sldMk cId="3086040248" sldId="331"/>
            <ac:spMk id="65" creationId="{0B9FEA3E-6FC5-DB8C-1678-52608052F4EA}"/>
          </ac:spMkLst>
        </pc:spChg>
        <pc:spChg chg="mod">
          <ac:chgData name="Ron Keidar" userId="bd522e22234dfd79" providerId="LiveId" clId="{834D198D-FE0F-4E0A-A057-268A858F1B5E}" dt="2024-09-07T13:53:00.295" v="7673" actId="1038"/>
          <ac:spMkLst>
            <pc:docMk/>
            <pc:sldMk cId="3086040248" sldId="331"/>
            <ac:spMk id="68" creationId="{150FB2B4-212D-96AD-F380-A7353CFF3400}"/>
          </ac:spMkLst>
        </pc:spChg>
        <pc:spChg chg="mod">
          <ac:chgData name="Ron Keidar" userId="bd522e22234dfd79" providerId="LiveId" clId="{834D198D-FE0F-4E0A-A057-268A858F1B5E}" dt="2024-09-07T13:53:09.140" v="7703" actId="1038"/>
          <ac:spMkLst>
            <pc:docMk/>
            <pc:sldMk cId="3086040248" sldId="331"/>
            <ac:spMk id="69" creationId="{8968B8BA-0E0A-C3BD-0633-CB0D1BA736A5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0" creationId="{1F3C1477-4F97-3589-E969-8097D89BD3F6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1" creationId="{0CB1A22A-B8FF-0212-B101-5F72A675CD71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2" creationId="{86D2308A-67BD-A67D-64F3-83D6326E9734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3" creationId="{AA871DC1-A528-0C23-34F0-61B8E9E03A7D}"/>
          </ac:spMkLst>
        </pc:spChg>
        <pc:spChg chg="add mod">
          <ac:chgData name="Ron Keidar" userId="bd522e22234dfd79" providerId="LiveId" clId="{834D198D-FE0F-4E0A-A057-268A858F1B5E}" dt="2024-09-07T13:58:04.484" v="7932" actId="1037"/>
          <ac:spMkLst>
            <pc:docMk/>
            <pc:sldMk cId="3086040248" sldId="331"/>
            <ac:spMk id="77" creationId="{E20D5B59-2E3C-0F17-B4A2-1C43EF93E125}"/>
          </ac:spMkLst>
        </pc:spChg>
        <pc:spChg chg="add mod">
          <ac:chgData name="Ron Keidar" userId="bd522e22234dfd79" providerId="LiveId" clId="{834D198D-FE0F-4E0A-A057-268A858F1B5E}" dt="2024-09-07T13:58:43.735" v="7935" actId="208"/>
          <ac:spMkLst>
            <pc:docMk/>
            <pc:sldMk cId="3086040248" sldId="331"/>
            <ac:spMk id="78" creationId="{EAB3E5EA-4EB6-0552-42C6-74B7941D4D23}"/>
          </ac:spMkLst>
        </pc:spChg>
        <pc:spChg chg="add mod">
          <ac:chgData name="Ron Keidar" userId="bd522e22234dfd79" providerId="LiveId" clId="{834D198D-FE0F-4E0A-A057-268A858F1B5E}" dt="2024-09-07T13:59:31.999" v="7942" actId="1037"/>
          <ac:spMkLst>
            <pc:docMk/>
            <pc:sldMk cId="3086040248" sldId="331"/>
            <ac:spMk id="79" creationId="{B5CD7C62-8DB7-A206-F8BA-B19E919E3A10}"/>
          </ac:spMkLst>
        </pc:spChg>
        <pc:spChg chg="mod">
          <ac:chgData name="Ron Keidar" userId="bd522e22234dfd79" providerId="LiveId" clId="{834D198D-FE0F-4E0A-A057-268A858F1B5E}" dt="2024-09-07T14:03:02.448" v="7953"/>
          <ac:spMkLst>
            <pc:docMk/>
            <pc:sldMk cId="3086040248" sldId="331"/>
            <ac:spMk id="88" creationId="{74F5AB57-41AA-044F-A115-0569EB81B256}"/>
          </ac:spMkLst>
        </pc:spChg>
        <pc:spChg chg="mod">
          <ac:chgData name="Ron Keidar" userId="bd522e22234dfd79" providerId="LiveId" clId="{834D198D-FE0F-4E0A-A057-268A858F1B5E}" dt="2024-09-07T14:03:02.448" v="7953"/>
          <ac:spMkLst>
            <pc:docMk/>
            <pc:sldMk cId="3086040248" sldId="331"/>
            <ac:spMk id="91" creationId="{E7907BE2-9642-CF5D-F069-A9D6DA4C32AC}"/>
          </ac:spMkLst>
        </pc:spChg>
        <pc:spChg chg="mod">
          <ac:chgData name="Ron Keidar" userId="bd522e22234dfd79" providerId="LiveId" clId="{834D198D-FE0F-4E0A-A057-268A858F1B5E}" dt="2024-09-07T14:13:30.164" v="8354"/>
          <ac:spMkLst>
            <pc:docMk/>
            <pc:sldMk cId="3086040248" sldId="331"/>
            <ac:spMk id="97" creationId="{69879DF7-5011-E1EF-7C7F-878CA9AD15BC}"/>
          </ac:spMkLst>
        </pc:spChg>
        <pc:spChg chg="mod">
          <ac:chgData name="Ron Keidar" userId="bd522e22234dfd79" providerId="LiveId" clId="{834D198D-FE0F-4E0A-A057-268A858F1B5E}" dt="2024-09-07T13:42:28.079" v="7089" actId="732"/>
          <ac:spMkLst>
            <pc:docMk/>
            <pc:sldMk cId="3086040248" sldId="331"/>
            <ac:spMk id="110" creationId="{78EF332B-CEFA-93ED-B25E-15D8C926B6DA}"/>
          </ac:spMkLst>
        </pc:spChg>
        <pc:spChg chg="add mod">
          <ac:chgData name="Ron Keidar" userId="bd522e22234dfd79" providerId="LiveId" clId="{834D198D-FE0F-4E0A-A057-268A858F1B5E}" dt="2024-09-07T14:25:19.859" v="8686" actId="1036"/>
          <ac:spMkLst>
            <pc:docMk/>
            <pc:sldMk cId="3086040248" sldId="331"/>
            <ac:spMk id="113" creationId="{E625444E-6726-1FD8-F0A0-1AA3AF9C1AC0}"/>
          </ac:spMkLst>
        </pc:spChg>
        <pc:spChg chg="del mod">
          <ac:chgData name="Ron Keidar" userId="bd522e22234dfd79" providerId="LiveId" clId="{834D198D-FE0F-4E0A-A057-268A858F1B5E}" dt="2024-09-07T14:12:09.812" v="8351" actId="478"/>
          <ac:spMkLst>
            <pc:docMk/>
            <pc:sldMk cId="3086040248" sldId="331"/>
            <ac:spMk id="114" creationId="{E0EDCE3F-4350-A4A3-E8C5-A3769D583BCF}"/>
          </ac:spMkLst>
        </pc:spChg>
        <pc:spChg chg="add mod">
          <ac:chgData name="Ron Keidar" userId="bd522e22234dfd79" providerId="LiveId" clId="{834D198D-FE0F-4E0A-A057-268A858F1B5E}" dt="2024-09-07T14:25:19.859" v="8686" actId="1036"/>
          <ac:spMkLst>
            <pc:docMk/>
            <pc:sldMk cId="3086040248" sldId="331"/>
            <ac:spMk id="116" creationId="{E3CEFABF-B181-6B35-8E4B-F1B29A778F6F}"/>
          </ac:spMkLst>
        </pc:spChg>
        <pc:spChg chg="mod">
          <ac:chgData name="Ron Keidar" userId="bd522e22234dfd79" providerId="LiveId" clId="{834D198D-FE0F-4E0A-A057-268A858F1B5E}" dt="2024-09-07T13:46:58.220" v="7328" actId="1038"/>
          <ac:spMkLst>
            <pc:docMk/>
            <pc:sldMk cId="3086040248" sldId="331"/>
            <ac:spMk id="128" creationId="{E5D09178-72F6-56C7-5582-627AA23BBE47}"/>
          </ac:spMkLst>
        </pc:spChg>
        <pc:spChg chg="mod">
          <ac:chgData name="Ron Keidar" userId="bd522e22234dfd79" providerId="LiveId" clId="{834D198D-FE0F-4E0A-A057-268A858F1B5E}" dt="2024-09-07T13:46:28.329" v="7287" actId="1036"/>
          <ac:spMkLst>
            <pc:docMk/>
            <pc:sldMk cId="3086040248" sldId="331"/>
            <ac:spMk id="129" creationId="{D6D1A523-1FE6-E194-D08C-D44E8333E6F8}"/>
          </ac:spMkLst>
        </pc:spChg>
        <pc:grpChg chg="add mod">
          <ac:chgData name="Ron Keidar" userId="bd522e22234dfd79" providerId="LiveId" clId="{834D198D-FE0F-4E0A-A057-268A858F1B5E}" dt="2024-09-07T13:54:45.671" v="7733" actId="1036"/>
          <ac:grpSpMkLst>
            <pc:docMk/>
            <pc:sldMk cId="3086040248" sldId="331"/>
            <ac:grpSpMk id="12" creationId="{B64BC39D-5071-7EF9-E3E0-264CB6F247F5}"/>
          </ac:grpSpMkLst>
        </pc:grpChg>
        <pc:grpChg chg="mod">
          <ac:chgData name="Ron Keidar" userId="bd522e22234dfd79" providerId="LiveId" clId="{834D198D-FE0F-4E0A-A057-268A858F1B5E}" dt="2024-09-07T13:42:28.079" v="7089" actId="732"/>
          <ac:grpSpMkLst>
            <pc:docMk/>
            <pc:sldMk cId="3086040248" sldId="331"/>
            <ac:grpSpMk id="17" creationId="{E7A23D3E-A94F-F404-C2F7-15719D5519A4}"/>
          </ac:grpSpMkLst>
        </pc:grpChg>
        <pc:grpChg chg="mod">
          <ac:chgData name="Ron Keidar" userId="bd522e22234dfd79" providerId="LiveId" clId="{834D198D-FE0F-4E0A-A057-268A858F1B5E}" dt="2024-09-07T13:44:27.700" v="7103" actId="1036"/>
          <ac:grpSpMkLst>
            <pc:docMk/>
            <pc:sldMk cId="3086040248" sldId="331"/>
            <ac:grpSpMk id="18" creationId="{FCCC70E6-7C94-828C-C788-C107CBE53303}"/>
          </ac:grpSpMkLst>
        </pc:grpChg>
        <pc:grpChg chg="mod">
          <ac:chgData name="Ron Keidar" userId="bd522e22234dfd79" providerId="LiveId" clId="{834D198D-FE0F-4E0A-A057-268A858F1B5E}" dt="2024-09-07T13:44:27.700" v="7103" actId="1036"/>
          <ac:grpSpMkLst>
            <pc:docMk/>
            <pc:sldMk cId="3086040248" sldId="331"/>
            <ac:grpSpMk id="24" creationId="{FE7A7B17-26A4-531C-5250-8AB35C0CD5DF}"/>
          </ac:grpSpMkLst>
        </pc:grpChg>
        <pc:grpChg chg="mod">
          <ac:chgData name="Ron Keidar" userId="bd522e22234dfd79" providerId="LiveId" clId="{834D198D-FE0F-4E0A-A057-268A858F1B5E}" dt="2024-09-07T13:41:24.719" v="7088" actId="1036"/>
          <ac:grpSpMkLst>
            <pc:docMk/>
            <pc:sldMk cId="3086040248" sldId="331"/>
            <ac:grpSpMk id="26" creationId="{5EAF6F86-CB24-A572-4B88-D7164CF3B3DE}"/>
          </ac:grpSpMkLst>
        </pc:grpChg>
        <pc:grpChg chg="add mod">
          <ac:chgData name="Ron Keidar" userId="bd522e22234dfd79" providerId="LiveId" clId="{834D198D-FE0F-4E0A-A057-268A858F1B5E}" dt="2024-09-07T14:03:02.448" v="7953"/>
          <ac:grpSpMkLst>
            <pc:docMk/>
            <pc:sldMk cId="3086040248" sldId="331"/>
            <ac:grpSpMk id="87" creationId="{13361B92-69E6-EC22-7464-433C23670F14}"/>
          </ac:grpSpMkLst>
        </pc:grpChg>
        <pc:grpChg chg="add mod">
          <ac:chgData name="Ron Keidar" userId="bd522e22234dfd79" providerId="LiveId" clId="{834D198D-FE0F-4E0A-A057-268A858F1B5E}" dt="2024-09-07T14:03:02.448" v="7953"/>
          <ac:grpSpMkLst>
            <pc:docMk/>
            <pc:sldMk cId="3086040248" sldId="331"/>
            <ac:grpSpMk id="90" creationId="{1981BE03-CFF8-3565-58EB-9AF3CFDB163F}"/>
          </ac:grpSpMkLst>
        </pc:grpChg>
        <pc:grpChg chg="add mod">
          <ac:chgData name="Ron Keidar" userId="bd522e22234dfd79" providerId="LiveId" clId="{834D198D-FE0F-4E0A-A057-268A858F1B5E}" dt="2024-09-07T14:12:21.552" v="8353" actId="1076"/>
          <ac:grpSpMkLst>
            <pc:docMk/>
            <pc:sldMk cId="3086040248" sldId="331"/>
            <ac:grpSpMk id="96" creationId="{490BCE5A-CE26-A06A-B4D1-8009941F7C6D}"/>
          </ac:grpSpMkLst>
        </pc:grpChg>
        <pc:grpChg chg="add mod">
          <ac:chgData name="Ron Keidar" userId="bd522e22234dfd79" providerId="LiveId" clId="{834D198D-FE0F-4E0A-A057-268A858F1B5E}" dt="2024-09-07T14:14:41.735" v="8399" actId="164"/>
          <ac:grpSpMkLst>
            <pc:docMk/>
            <pc:sldMk cId="3086040248" sldId="331"/>
            <ac:grpSpMk id="100" creationId="{B610B26A-C55D-A365-2A83-F9843DFD3265}"/>
          </ac:grpSpMkLst>
        </pc:grp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5" creationId="{E7D4843D-8190-FA59-761B-59515A42A2D7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6" creationId="{BE480FFD-009B-2FFE-6C3E-5D1A16CD22F3}"/>
          </ac:picMkLst>
        </pc:picChg>
        <pc:picChg chg="mod">
          <ac:chgData name="Ron Keidar" userId="bd522e22234dfd79" providerId="LiveId" clId="{834D198D-FE0F-4E0A-A057-268A858F1B5E}" dt="2024-09-07T13:41:09.728" v="7072" actId="1036"/>
          <ac:picMkLst>
            <pc:docMk/>
            <pc:sldMk cId="3086040248" sldId="331"/>
            <ac:picMk id="10" creationId="{56F6A782-03FE-4D7E-9864-713BE457AEB6}"/>
          </ac:picMkLst>
        </pc:picChg>
        <pc:picChg chg="mod modCrop">
          <ac:chgData name="Ron Keidar" userId="bd522e22234dfd79" providerId="LiveId" clId="{834D198D-FE0F-4E0A-A057-268A858F1B5E}" dt="2024-09-07T13:55:02.400" v="7734" actId="732"/>
          <ac:picMkLst>
            <pc:docMk/>
            <pc:sldMk cId="3086040248" sldId="331"/>
            <ac:picMk id="14" creationId="{5193F188-8CBD-CD28-6FD9-D3D124468565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19" creationId="{2EFD09FA-01E8-5AD6-2BFA-1CA751DF75C7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20" creationId="{2D8ECCCB-1F40-571E-100E-1EFA11A81032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27" creationId="{F1B6EEB3-2365-1C40-A682-D827816A8348}"/>
          </ac:picMkLst>
        </pc:picChg>
        <pc:picChg chg="mod">
          <ac:chgData name="Ron Keidar" userId="bd522e22234dfd79" providerId="LiveId" clId="{834D198D-FE0F-4E0A-A057-268A858F1B5E}" dt="2024-09-07T13:42:28.079" v="7089" actId="732"/>
          <ac:picMkLst>
            <pc:docMk/>
            <pc:sldMk cId="3086040248" sldId="331"/>
            <ac:picMk id="40" creationId="{16D98857-910C-171B-DE75-A5A297E1EAF6}"/>
          </ac:picMkLst>
        </pc:picChg>
        <pc:picChg chg="add mod">
          <ac:chgData name="Ron Keidar" userId="bd522e22234dfd79" providerId="LiveId" clId="{834D198D-FE0F-4E0A-A057-268A858F1B5E}" dt="2024-09-07T14:03:02.448" v="7953"/>
          <ac:picMkLst>
            <pc:docMk/>
            <pc:sldMk cId="3086040248" sldId="331"/>
            <ac:picMk id="93" creationId="{8EE5580F-DC87-8C0C-74F6-7F2E57BD0A96}"/>
          </ac:picMkLst>
        </pc:picChg>
        <pc:picChg chg="add mod ord">
          <ac:chgData name="Ron Keidar" userId="bd522e22234dfd79" providerId="LiveId" clId="{834D198D-FE0F-4E0A-A057-268A858F1B5E}" dt="2024-09-07T14:25:19.859" v="8686" actId="1036"/>
          <ac:picMkLst>
            <pc:docMk/>
            <pc:sldMk cId="3086040248" sldId="331"/>
            <ac:picMk id="101" creationId="{D62222D1-C4BB-66C4-5571-592ECE1AD6ED}"/>
          </ac:picMkLst>
        </pc:picChg>
        <pc:cxnChg chg="mod">
          <ac:chgData name="Ron Keidar" userId="bd522e22234dfd79" providerId="LiveId" clId="{834D198D-FE0F-4E0A-A057-268A858F1B5E}" dt="2024-09-07T13:41:24.719" v="7088" actId="1036"/>
          <ac:cxnSpMkLst>
            <pc:docMk/>
            <pc:sldMk cId="3086040248" sldId="331"/>
            <ac:cxnSpMk id="11" creationId="{A24A2167-CE49-E7FF-8A84-14BD74649DDD}"/>
          </ac:cxnSpMkLst>
        </pc:cxnChg>
        <pc:cxnChg chg="add mod">
          <ac:chgData name="Ron Keidar" userId="bd522e22234dfd79" providerId="LiveId" clId="{834D198D-FE0F-4E0A-A057-268A858F1B5E}" dt="2024-09-07T13:52:46.450" v="7649" actId="1035"/>
          <ac:cxnSpMkLst>
            <pc:docMk/>
            <pc:sldMk cId="3086040248" sldId="331"/>
            <ac:cxnSpMk id="55" creationId="{2B64C728-40AF-C834-04D2-589B286A6481}"/>
          </ac:cxnSpMkLst>
        </pc:cxnChg>
        <pc:cxnChg chg="mod">
          <ac:chgData name="Ron Keidar" userId="bd522e22234dfd79" providerId="LiveId" clId="{834D198D-FE0F-4E0A-A057-268A858F1B5E}" dt="2024-09-07T13:56:05.434" v="7767" actId="14100"/>
          <ac:cxnSpMkLst>
            <pc:docMk/>
            <pc:sldMk cId="3086040248" sldId="331"/>
            <ac:cxnSpMk id="56" creationId="{6A36E147-1150-8E64-D517-D0F0FB653E8A}"/>
          </ac:cxnSpMkLst>
        </pc:cxnChg>
        <pc:cxnChg chg="mod">
          <ac:chgData name="Ron Keidar" userId="bd522e22234dfd79" providerId="LiveId" clId="{834D198D-FE0F-4E0A-A057-268A858F1B5E}" dt="2024-09-07T13:55:44.035" v="7765" actId="1038"/>
          <ac:cxnSpMkLst>
            <pc:docMk/>
            <pc:sldMk cId="3086040248" sldId="331"/>
            <ac:cxnSpMk id="58" creationId="{498C85E5-8571-2544-E491-28C361A7C184}"/>
          </ac:cxnSpMkLst>
        </pc:cxnChg>
        <pc:cxnChg chg="mod">
          <ac:chgData name="Ron Keidar" userId="bd522e22234dfd79" providerId="LiveId" clId="{834D198D-FE0F-4E0A-A057-268A858F1B5E}" dt="2024-09-07T13:45:27.523" v="7185" actId="1037"/>
          <ac:cxnSpMkLst>
            <pc:docMk/>
            <pc:sldMk cId="3086040248" sldId="331"/>
            <ac:cxnSpMk id="61" creationId="{FB142A9D-BFE9-592C-C879-A7EB70E628C6}"/>
          </ac:cxnSpMkLst>
        </pc:cxnChg>
        <pc:cxnChg chg="mod">
          <ac:chgData name="Ron Keidar" userId="bd522e22234dfd79" providerId="LiveId" clId="{834D198D-FE0F-4E0A-A057-268A858F1B5E}" dt="2024-09-07T13:48:44.600" v="7431" actId="1037"/>
          <ac:cxnSpMkLst>
            <pc:docMk/>
            <pc:sldMk cId="3086040248" sldId="331"/>
            <ac:cxnSpMk id="66" creationId="{45B25EE8-8FC0-2BD3-5D4B-7907616A4BCF}"/>
          </ac:cxnSpMkLst>
        </pc:cxnChg>
        <pc:cxnChg chg="mod">
          <ac:chgData name="Ron Keidar" userId="bd522e22234dfd79" providerId="LiveId" clId="{834D198D-FE0F-4E0A-A057-268A858F1B5E}" dt="2024-09-07T13:57:46.326" v="7925" actId="14100"/>
          <ac:cxnSpMkLst>
            <pc:docMk/>
            <pc:sldMk cId="3086040248" sldId="331"/>
            <ac:cxnSpMk id="74" creationId="{1B4CAB26-36F3-BF1E-656E-FE675FD48AD3}"/>
          </ac:cxnSpMkLst>
        </pc:cxnChg>
        <pc:cxnChg chg="mod">
          <ac:chgData name="Ron Keidar" userId="bd522e22234dfd79" providerId="LiveId" clId="{834D198D-FE0F-4E0A-A057-268A858F1B5E}" dt="2024-09-07T13:45:51.748" v="7208" actId="1038"/>
          <ac:cxnSpMkLst>
            <pc:docMk/>
            <pc:sldMk cId="3086040248" sldId="331"/>
            <ac:cxnSpMk id="75" creationId="{70369A5F-C67E-DE83-5CA2-7079C2354743}"/>
          </ac:cxnSpMkLst>
        </pc:cxnChg>
        <pc:cxnChg chg="add mod">
          <ac:chgData name="Ron Keidar" userId="bd522e22234dfd79" providerId="LiveId" clId="{834D198D-FE0F-4E0A-A057-268A858F1B5E}" dt="2024-09-07T14:00:32.942" v="7951" actId="14100"/>
          <ac:cxnSpMkLst>
            <pc:docMk/>
            <pc:sldMk cId="3086040248" sldId="331"/>
            <ac:cxnSpMk id="81" creationId="{594C964A-3F59-79D9-8490-F29A89AD8C31}"/>
          </ac:cxnSpMkLst>
        </pc:cxnChg>
        <pc:cxnChg chg="mod ord">
          <ac:chgData name="Ron Keidar" userId="bd522e22234dfd79" providerId="LiveId" clId="{834D198D-FE0F-4E0A-A057-268A858F1B5E}" dt="2024-09-07T13:59:13.602" v="7938" actId="166"/>
          <ac:cxnSpMkLst>
            <pc:docMk/>
            <pc:sldMk cId="3086040248" sldId="331"/>
            <ac:cxnSpMk id="84" creationId="{61F0A266-009F-7FC5-C3CB-5B66A2DF5074}"/>
          </ac:cxnSpMkLst>
        </pc:cxnChg>
        <pc:cxnChg chg="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89" creationId="{DB298BB7-2A47-87FB-15EE-16FBC377DE8C}"/>
          </ac:cxnSpMkLst>
        </pc:cxnChg>
        <pc:cxnChg chg="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92" creationId="{8CB7018A-F6B8-32E7-0CBC-F8A55BB98D86}"/>
          </ac:cxnSpMkLst>
        </pc:cxnChg>
        <pc:cxnChg chg="add 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94" creationId="{07F3EC23-5D2C-A160-ADC2-C807E67C9706}"/>
          </ac:cxnSpMkLst>
        </pc:cxnChg>
        <pc:cxnChg chg="add 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95" creationId="{C9750F9D-CB00-3C4C-131A-19B6238D7F17}"/>
          </ac:cxnSpMkLst>
        </pc:cxnChg>
        <pc:cxnChg chg="mod">
          <ac:chgData name="Ron Keidar" userId="bd522e22234dfd79" providerId="LiveId" clId="{834D198D-FE0F-4E0A-A057-268A858F1B5E}" dt="2024-09-07T14:12:10.533" v="8352"/>
          <ac:cxnSpMkLst>
            <pc:docMk/>
            <pc:sldMk cId="3086040248" sldId="331"/>
            <ac:cxnSpMk id="98" creationId="{BFB8FDB2-1AB2-FD66-816A-F72C8E92EEF0}"/>
          </ac:cxnSpMkLst>
        </pc:cxnChg>
        <pc:cxnChg chg="add mod">
          <ac:chgData name="Ron Keidar" userId="bd522e22234dfd79" providerId="LiveId" clId="{834D198D-FE0F-4E0A-A057-268A858F1B5E}" dt="2024-09-07T14:14:41.735" v="8399" actId="164"/>
          <ac:cxnSpMkLst>
            <pc:docMk/>
            <pc:sldMk cId="3086040248" sldId="331"/>
            <ac:cxnSpMk id="99" creationId="{F8CF70B5-E838-93E5-2BE6-E74433F33F87}"/>
          </ac:cxnSpMkLst>
        </pc:cxnChg>
        <pc:cxnChg chg="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2" creationId="{AB6C421A-93CE-DA1E-CB34-E13617BC2ABF}"/>
          </ac:cxnSpMkLst>
        </pc:cxnChg>
        <pc:cxnChg chg="add 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5" creationId="{7298D75A-8FCA-82C4-F38C-A39C3D803C6B}"/>
          </ac:cxnSpMkLst>
        </pc:cxnChg>
        <pc:cxnChg chg="add 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8" creationId="{8DFE43F8-D64F-FD68-6C9B-2DB38BE8F686}"/>
          </ac:cxnSpMkLst>
        </pc:cxnChg>
        <pc:cxnChg chg="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11" creationId="{458015BF-F9BC-0A49-3164-40F5037984BC}"/>
          </ac:cxnSpMkLst>
        </pc:cxnChg>
        <pc:cxnChg chg="mod">
          <ac:chgData name="Ron Keidar" userId="bd522e22234dfd79" providerId="LiveId" clId="{834D198D-FE0F-4E0A-A057-268A858F1B5E}" dt="2024-09-07T13:47:05.595" v="7329" actId="14100"/>
          <ac:cxnSpMkLst>
            <pc:docMk/>
            <pc:sldMk cId="3086040248" sldId="331"/>
            <ac:cxnSpMk id="124" creationId="{5265A3C7-6D35-B4B2-0CD3-59DAFF0D589A}"/>
          </ac:cxnSpMkLst>
        </pc:cxnChg>
        <pc:cxnChg chg="mod">
          <ac:chgData name="Ron Keidar" userId="bd522e22234dfd79" providerId="LiveId" clId="{834D198D-FE0F-4E0A-A057-268A858F1B5E}" dt="2024-09-07T13:50:54.364" v="7465" actId="14100"/>
          <ac:cxnSpMkLst>
            <pc:docMk/>
            <pc:sldMk cId="3086040248" sldId="331"/>
            <ac:cxnSpMk id="135" creationId="{17A7ED3B-DCDD-999D-81BC-A4C85E4182D0}"/>
          </ac:cxnSpMkLst>
        </pc:cxnChg>
        <pc:cxnChg chg="del mod">
          <ac:chgData name="Ron Keidar" userId="bd522e22234dfd79" providerId="LiveId" clId="{834D198D-FE0F-4E0A-A057-268A858F1B5E}" dt="2024-09-07T13:52:32.337" v="7547" actId="478"/>
          <ac:cxnSpMkLst>
            <pc:docMk/>
            <pc:sldMk cId="3086040248" sldId="331"/>
            <ac:cxnSpMk id="136" creationId="{F97E0DD2-19A3-293A-6F5D-366D8904C9E8}"/>
          </ac:cxnSpMkLst>
        </pc:cxnChg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  <pc:spChg chg="mod">
          <ac:chgData name="Ron Keidar" userId="bd522e22234dfd79" providerId="LiveId" clId="{834D198D-FE0F-4E0A-A057-268A858F1B5E}" dt="2024-07-30T03:54:31.801" v="6" actId="20577"/>
          <ac:spMkLst>
            <pc:docMk/>
            <pc:sldMk cId="3403092251" sldId="332"/>
            <ac:spMk id="2" creationId="{B3F951B7-364F-2F4F-3116-B54995F4C6C6}"/>
          </ac:spMkLst>
        </pc:spChg>
        <pc:spChg chg="mod">
          <ac:chgData name="Ron Keidar" userId="bd522e22234dfd79" providerId="LiveId" clId="{834D198D-FE0F-4E0A-A057-268A858F1B5E}" dt="2024-07-30T04:01:18.078" v="20" actId="20577"/>
          <ac:spMkLst>
            <pc:docMk/>
            <pc:sldMk cId="3403092251" sldId="332"/>
            <ac:spMk id="14" creationId="{9B886F29-E580-D654-FD93-393B5ED966AE}"/>
          </ac:spMkLst>
        </pc:spChg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  <pc:graphicFrameChg chg="mod modGraphic">
          <ac:chgData name="Ron Keidar" userId="bd522e22234dfd79" providerId="LiveId" clId="{834D198D-FE0F-4E0A-A057-268A858F1B5E}" dt="2024-07-30T04:53:03.942" v="266" actId="20577"/>
          <ac:graphicFrameMkLst>
            <pc:docMk/>
            <pc:sldMk cId="1186552312" sldId="333"/>
            <ac:graphicFrameMk id="2" creationId="{E3026912-513B-4F02-93D0-080596564A87}"/>
          </ac:graphicFrameMkLst>
        </pc:graphicFrameChg>
        <pc:graphicFrameChg chg="mod modGraphic">
          <ac:chgData name="Ron Keidar" userId="bd522e22234dfd79" providerId="LiveId" clId="{834D198D-FE0F-4E0A-A057-268A858F1B5E}" dt="2024-08-29T19:03:59.195" v="2593" actId="20577"/>
          <ac:graphicFrameMkLst>
            <pc:docMk/>
            <pc:sldMk cId="1186552312" sldId="333"/>
            <ac:graphicFrameMk id="6" creationId="{B69B0FE0-152E-4AE3-86E0-8D1D6A8843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  <pc:graphicFrameChg chg="add mod">
          <ac:chgData name="Ron Keidar" userId="bd522e22234dfd79" providerId="LiveId" clId="{834D198D-FE0F-4E0A-A057-268A858F1B5E}" dt="2024-08-29T02:59:51.469" v="1221"/>
          <ac:graphicFrameMkLst>
            <pc:docMk/>
            <pc:sldMk cId="2167098067" sldId="334"/>
            <ac:graphicFrameMk id="3" creationId="{14172EC6-ACC4-0010-A1A8-6A19B520664A}"/>
          </ac:graphicFrameMkLst>
        </pc:graphicFrameChg>
        <pc:graphicFrameChg chg="add mod">
          <ac:chgData name="Ron Keidar" userId="bd522e22234dfd79" providerId="LiveId" clId="{834D198D-FE0F-4E0A-A057-268A858F1B5E}" dt="2024-08-29T03:12:40.269" v="1288"/>
          <ac:graphicFrameMkLst>
            <pc:docMk/>
            <pc:sldMk cId="2167098067" sldId="334"/>
            <ac:graphicFrameMk id="4" creationId="{761FE39D-B26A-4DD5-AEF3-9C44C4C586D1}"/>
          </ac:graphicFrameMkLst>
        </pc:graphicFrameChg>
        <pc:graphicFrameChg chg="add mod modGraphic">
          <ac:chgData name="Ron Keidar" userId="bd522e22234dfd79" providerId="LiveId" clId="{834D198D-FE0F-4E0A-A057-268A858F1B5E}" dt="2024-08-29T03:14:42.932" v="1321" actId="20577"/>
          <ac:graphicFrameMkLst>
            <pc:docMk/>
            <pc:sldMk cId="2167098067" sldId="334"/>
            <ac:graphicFrameMk id="10" creationId="{836D9313-3056-73B2-05D2-6DD81851E3A8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  <pc:graphicFrameChg chg="add mod">
          <ac:chgData name="Ron Keidar" userId="bd522e22234dfd79" providerId="LiveId" clId="{834D198D-FE0F-4E0A-A057-268A858F1B5E}" dt="2024-08-29T03:00:07.680" v="1222"/>
          <ac:graphicFrameMkLst>
            <pc:docMk/>
            <pc:sldMk cId="1880776997" sldId="335"/>
            <ac:graphicFrameMk id="3" creationId="{7D3787EF-0EB3-7194-094A-4A861DAE53CA}"/>
          </ac:graphicFrameMkLst>
        </pc:graphicFrameChg>
        <pc:graphicFrameChg chg="add mod modGraphic">
          <ac:chgData name="Ron Keidar" userId="bd522e22234dfd79" providerId="LiveId" clId="{834D198D-FE0F-4E0A-A057-268A858F1B5E}" dt="2024-08-29T03:14:33.299" v="1314" actId="20577"/>
          <ac:graphicFrameMkLst>
            <pc:docMk/>
            <pc:sldMk cId="1880776997" sldId="335"/>
            <ac:graphicFrameMk id="8" creationId="{F661BB50-A1DD-6845-4A67-C8D3B1FDBDD5}"/>
          </ac:graphicFrameMkLst>
        </pc:graphicFrameChg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  <pc:graphicFrameChg chg="modGraphic">
          <ac:chgData name="Ron Keidar" userId="bd522e22234dfd79" providerId="LiveId" clId="{834D198D-FE0F-4E0A-A057-268A858F1B5E}" dt="2024-07-30T04:42:34.287" v="174" actId="20577"/>
          <ac:graphicFrameMkLst>
            <pc:docMk/>
            <pc:sldMk cId="2728755570" sldId="336"/>
            <ac:graphicFrameMk id="3" creationId="{445C3134-7AEA-45C0-B554-9C3721A651EE}"/>
          </ac:graphicFrameMkLst>
        </pc:graphicFrameChg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  <pc:graphicFrameChg chg="add mod">
          <ac:chgData name="Ron Keidar" userId="bd522e22234dfd79" providerId="LiveId" clId="{834D198D-FE0F-4E0A-A057-268A858F1B5E}" dt="2024-08-29T03:00:15.444" v="1223"/>
          <ac:graphicFrameMkLst>
            <pc:docMk/>
            <pc:sldMk cId="1649857931" sldId="337"/>
            <ac:graphicFrameMk id="2" creationId="{B63E5C71-839C-D79F-7ADC-214F03FCD1EB}"/>
          </ac:graphicFrameMkLst>
        </pc:graphicFrameChg>
        <pc:graphicFrameChg chg="add del mod">
          <ac:chgData name="Ron Keidar" userId="bd522e22234dfd79" providerId="LiveId" clId="{834D198D-FE0F-4E0A-A057-268A858F1B5E}" dt="2024-08-29T03:16:25.900" v="1362" actId="478"/>
          <ac:graphicFrameMkLst>
            <pc:docMk/>
            <pc:sldMk cId="1649857931" sldId="337"/>
            <ac:graphicFrameMk id="3" creationId="{4FC25EC0-2FF9-1CE9-F503-AB1E5D114396}"/>
          </ac:graphicFrameMkLst>
        </pc:graphicFrameChg>
        <pc:graphicFrameChg chg="mod modGraphic">
          <ac:chgData name="Ron Keidar" userId="bd522e22234dfd79" providerId="LiveId" clId="{834D198D-FE0F-4E0A-A057-268A858F1B5E}" dt="2024-08-29T03:16:39.318" v="1370" actId="20577"/>
          <ac:graphicFrameMkLst>
            <pc:docMk/>
            <pc:sldMk cId="1649857931" sldId="337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  <pc:graphicFrameChg chg="add mod">
          <ac:chgData name="Ron Keidar" userId="bd522e22234dfd79" providerId="LiveId" clId="{834D198D-FE0F-4E0A-A057-268A858F1B5E}" dt="2024-08-29T03:00:25.100" v="1224"/>
          <ac:graphicFrameMkLst>
            <pc:docMk/>
            <pc:sldMk cId="3376200829" sldId="338"/>
            <ac:graphicFrameMk id="3" creationId="{C6306A5C-40BE-DE94-0B75-EEBA25FB0BB9}"/>
          </ac:graphicFrameMkLst>
        </pc:graphicFrameChg>
        <pc:graphicFrameChg chg="modGraphic">
          <ac:chgData name="Ron Keidar" userId="bd522e22234dfd79" providerId="LiveId" clId="{834D198D-FE0F-4E0A-A057-268A858F1B5E}" dt="2024-08-29T03:17:22.698" v="1381" actId="20577"/>
          <ac:graphicFrameMkLst>
            <pc:docMk/>
            <pc:sldMk cId="3376200829" sldId="338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  <pc:graphicFrameChg chg="add mod">
          <ac:chgData name="Ron Keidar" userId="bd522e22234dfd79" providerId="LiveId" clId="{834D198D-FE0F-4E0A-A057-268A858F1B5E}" dt="2024-08-29T03:00:36.970" v="1226"/>
          <ac:graphicFrameMkLst>
            <pc:docMk/>
            <pc:sldMk cId="500000336" sldId="339"/>
            <ac:graphicFrameMk id="3" creationId="{E481E3EF-5893-629A-1AFB-E1C714D7DA62}"/>
          </ac:graphicFrameMkLst>
        </pc:graphicFrameChg>
        <pc:graphicFrameChg chg="modGraphic">
          <ac:chgData name="Ron Keidar" userId="bd522e22234dfd79" providerId="LiveId" clId="{834D198D-FE0F-4E0A-A057-268A858F1B5E}" dt="2024-08-29T03:17:46.013" v="1386" actId="20577"/>
          <ac:graphicFrameMkLst>
            <pc:docMk/>
            <pc:sldMk cId="500000336" sldId="339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834D198D-FE0F-4E0A-A057-268A858F1B5E}" dt="2024-08-29T03:00:30.508" v="1225"/>
          <ac:graphicFrameMkLst>
            <pc:docMk/>
            <pc:sldMk cId="500000336" sldId="339"/>
            <ac:graphicFrameMk id="14" creationId="{61F6211E-C1A3-A1E5-5BAD-5CC61CF2D4E3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  <pc:graphicFrameChg chg="add mod">
          <ac:chgData name="Ron Keidar" userId="bd522e22234dfd79" providerId="LiveId" clId="{834D198D-FE0F-4E0A-A057-268A858F1B5E}" dt="2024-08-29T03:00:43.760" v="1227"/>
          <ac:graphicFrameMkLst>
            <pc:docMk/>
            <pc:sldMk cId="29965533" sldId="340"/>
            <ac:graphicFrameMk id="3" creationId="{DB2ED1B1-4F35-0ABA-5338-A7EA413BA2F9}"/>
          </ac:graphicFrameMkLst>
        </pc:graphicFrameChg>
        <pc:graphicFrameChg chg="mod modGraphic">
          <ac:chgData name="Ron Keidar" userId="bd522e22234dfd79" providerId="LiveId" clId="{834D198D-FE0F-4E0A-A057-268A858F1B5E}" dt="2024-08-29T03:18:10.222" v="1390" actId="14100"/>
          <ac:graphicFrameMkLst>
            <pc:docMk/>
            <pc:sldMk cId="29965533" sldId="340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  <pc:graphicFrameChg chg="add mod">
          <ac:chgData name="Ron Keidar" userId="bd522e22234dfd79" providerId="LiveId" clId="{834D198D-FE0F-4E0A-A057-268A858F1B5E}" dt="2024-08-29T03:00:52.411" v="1228"/>
          <ac:graphicFrameMkLst>
            <pc:docMk/>
            <pc:sldMk cId="1979430254" sldId="341"/>
            <ac:graphicFrameMk id="3" creationId="{E47B05CB-002D-7932-6286-0F13127E5F6C}"/>
          </ac:graphicFrameMkLst>
        </pc:graphicFrameChg>
        <pc:graphicFrameChg chg="modGraphic">
          <ac:chgData name="Ron Keidar" userId="bd522e22234dfd79" providerId="LiveId" clId="{834D198D-FE0F-4E0A-A057-268A858F1B5E}" dt="2024-08-29T03:18:45.280" v="1394" actId="20577"/>
          <ac:graphicFrameMkLst>
            <pc:docMk/>
            <pc:sldMk cId="1979430254" sldId="341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  <pc:graphicFrameChg chg="modGraphic">
          <ac:chgData name="Ron Keidar" userId="bd522e22234dfd79" providerId="LiveId" clId="{834D198D-FE0F-4E0A-A057-268A858F1B5E}" dt="2024-08-29T03:18:55.573" v="1398" actId="20577"/>
          <ac:graphicFrameMkLst>
            <pc:docMk/>
            <pc:sldMk cId="2243852184" sldId="342"/>
            <ac:graphicFrameMk id="3" creationId="{A1FE4E9B-A000-439D-AE95-5C88C554EF29}"/>
          </ac:graphicFrameMkLst>
        </pc:graphicFrameChg>
        <pc:graphicFrameChg chg="add mod">
          <ac:chgData name="Ron Keidar" userId="bd522e22234dfd79" providerId="LiveId" clId="{834D198D-FE0F-4E0A-A057-268A858F1B5E}" dt="2024-08-29T03:00:59.838" v="1229"/>
          <ac:graphicFrameMkLst>
            <pc:docMk/>
            <pc:sldMk cId="2243852184" sldId="342"/>
            <ac:graphicFrameMk id="4" creationId="{8C066917-5F50-BBEB-729E-D2EBECF729A9}"/>
          </ac:graphicFrameMkLst>
        </pc:graphicFrameChg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  <pc:graphicFrameChg chg="modGraphic">
          <ac:chgData name="Ron Keidar" userId="bd522e22234dfd79" providerId="LiveId" clId="{834D198D-FE0F-4E0A-A057-268A858F1B5E}" dt="2024-08-29T03:19:35.875" v="1409" actId="14734"/>
          <ac:graphicFrameMkLst>
            <pc:docMk/>
            <pc:sldMk cId="2314610783" sldId="343"/>
            <ac:graphicFrameMk id="3" creationId="{C20BE46A-FB5E-C92D-D259-53E80F8F010C}"/>
          </ac:graphicFrameMkLst>
        </pc:graphicFrameChg>
        <pc:graphicFrameChg chg="add mod">
          <ac:chgData name="Ron Keidar" userId="bd522e22234dfd79" providerId="LiveId" clId="{834D198D-FE0F-4E0A-A057-268A858F1B5E}" dt="2024-08-29T03:01:04.586" v="1230"/>
          <ac:graphicFrameMkLst>
            <pc:docMk/>
            <pc:sldMk cId="2314610783" sldId="343"/>
            <ac:graphicFrameMk id="4" creationId="{9DBEF365-88BE-8965-F88B-99123BC59D0A}"/>
          </ac:graphicFrameMkLst>
        </pc:graphicFrameChg>
        <pc:graphicFrameChg chg="modGraphic">
          <ac:chgData name="Ron Keidar" userId="bd522e22234dfd79" providerId="LiveId" clId="{834D198D-FE0F-4E0A-A057-268A858F1B5E}" dt="2024-09-06T23:33:17.372" v="5953" actId="207"/>
          <ac:graphicFrameMkLst>
            <pc:docMk/>
            <pc:sldMk cId="2314610783" sldId="343"/>
            <ac:graphicFrameMk id="5" creationId="{3EB91328-3C75-4219-B849-F6944D75CCBE}"/>
          </ac:graphicFrameMkLst>
        </pc:graphicFrameChg>
        <pc:graphicFrameChg chg="del modGraphic">
          <ac:chgData name="Ron Keidar" userId="bd522e22234dfd79" providerId="LiveId" clId="{834D198D-FE0F-4E0A-A057-268A858F1B5E}" dt="2024-08-29T03:19:44.673" v="1411" actId="478"/>
          <ac:graphicFrameMkLst>
            <pc:docMk/>
            <pc:sldMk cId="2314610783" sldId="343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  <pc:graphicFrameChg chg="add mod">
          <ac:chgData name="Ron Keidar" userId="bd522e22234dfd79" providerId="LiveId" clId="{834D198D-FE0F-4E0A-A057-268A858F1B5E}" dt="2024-08-29T03:01:14.987" v="1232"/>
          <ac:graphicFrameMkLst>
            <pc:docMk/>
            <pc:sldMk cId="1554110073" sldId="344"/>
            <ac:graphicFrameMk id="3" creationId="{A9E256E3-5172-E123-7A49-AF7365031C6F}"/>
          </ac:graphicFrameMkLst>
        </pc:graphicFrameChg>
        <pc:graphicFrameChg chg="modGraphic">
          <ac:chgData name="Ron Keidar" userId="bd522e22234dfd79" providerId="LiveId" clId="{834D198D-FE0F-4E0A-A057-268A858F1B5E}" dt="2024-08-29T03:19:57.213" v="1414" actId="20577"/>
          <ac:graphicFrameMkLst>
            <pc:docMk/>
            <pc:sldMk cId="1554110073" sldId="344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834D198D-FE0F-4E0A-A057-268A858F1B5E}" dt="2024-08-29T03:01:09.947" v="1231"/>
          <ac:graphicFrameMkLst>
            <pc:docMk/>
            <pc:sldMk cId="1554110073" sldId="344"/>
            <ac:graphicFrameMk id="13" creationId="{193D3CE1-38D7-191B-0EF4-AD8DC8103AA0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  <pc:graphicFrameChg chg="add mod">
          <ac:chgData name="Ron Keidar" userId="bd522e22234dfd79" providerId="LiveId" clId="{834D198D-FE0F-4E0A-A057-268A858F1B5E}" dt="2024-08-29T03:01:19.999" v="1233"/>
          <ac:graphicFrameMkLst>
            <pc:docMk/>
            <pc:sldMk cId="714449221" sldId="345"/>
            <ac:graphicFrameMk id="4" creationId="{377FF965-4803-D741-A1BC-E5F4FFC4379B}"/>
          </ac:graphicFrameMkLst>
        </pc:graphicFrameChg>
        <pc:graphicFrameChg chg="modGraphic">
          <ac:chgData name="Ron Keidar" userId="bd522e22234dfd79" providerId="LiveId" clId="{834D198D-FE0F-4E0A-A057-268A858F1B5E}" dt="2024-08-29T03:20:08.117" v="1417" actId="20577"/>
          <ac:graphicFrameMkLst>
            <pc:docMk/>
            <pc:sldMk cId="714449221" sldId="345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  <pc:graphicFrameChg chg="add mod">
          <ac:chgData name="Ron Keidar" userId="bd522e22234dfd79" providerId="LiveId" clId="{834D198D-FE0F-4E0A-A057-268A858F1B5E}" dt="2024-08-29T03:01:28.791" v="1234"/>
          <ac:graphicFrameMkLst>
            <pc:docMk/>
            <pc:sldMk cId="1935000641" sldId="346"/>
            <ac:graphicFrameMk id="4" creationId="{65613B23-2B07-A414-AB6B-A872A26FC3BC}"/>
          </ac:graphicFrameMkLst>
        </pc:graphicFrameChg>
        <pc:graphicFrameChg chg="modGraphic">
          <ac:chgData name="Ron Keidar" userId="bd522e22234dfd79" providerId="LiveId" clId="{834D198D-FE0F-4E0A-A057-268A858F1B5E}" dt="2024-08-29T03:20:15.583" v="1420" actId="20577"/>
          <ac:graphicFrameMkLst>
            <pc:docMk/>
            <pc:sldMk cId="1935000641" sldId="346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  <pc:graphicFrameChg chg="add mod">
          <ac:chgData name="Ron Keidar" userId="bd522e22234dfd79" providerId="LiveId" clId="{834D198D-FE0F-4E0A-A057-268A858F1B5E}" dt="2024-08-29T03:01:35.316" v="1235"/>
          <ac:graphicFrameMkLst>
            <pc:docMk/>
            <pc:sldMk cId="3778607560" sldId="347"/>
            <ac:graphicFrameMk id="3" creationId="{D455E1C5-3D17-21C2-7FAD-3279636E97E3}"/>
          </ac:graphicFrameMkLst>
        </pc:graphicFrameChg>
        <pc:graphicFrameChg chg="modGraphic">
          <ac:chgData name="Ron Keidar" userId="bd522e22234dfd79" providerId="LiveId" clId="{834D198D-FE0F-4E0A-A057-268A858F1B5E}" dt="2024-08-29T03:20:24.137" v="1423" actId="20577"/>
          <ac:graphicFrameMkLst>
            <pc:docMk/>
            <pc:sldMk cId="3778607560" sldId="347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  <pc:graphicFrameChg chg="mod modGraphic">
          <ac:chgData name="Ron Keidar" userId="bd522e22234dfd79" providerId="LiveId" clId="{834D198D-FE0F-4E0A-A057-268A858F1B5E}" dt="2024-08-29T03:20:31.604" v="1426" actId="20577"/>
          <ac:graphicFrameMkLst>
            <pc:docMk/>
            <pc:sldMk cId="1820278977" sldId="348"/>
            <ac:graphicFrameMk id="3" creationId="{66F86473-6CDF-7258-CF32-F21E70073169}"/>
          </ac:graphicFrameMkLst>
        </pc:graphicFrameChg>
        <pc:graphicFrameChg chg="add mod">
          <ac:chgData name="Ron Keidar" userId="bd522e22234dfd79" providerId="LiveId" clId="{834D198D-FE0F-4E0A-A057-268A858F1B5E}" dt="2024-08-29T03:01:42.050" v="1236"/>
          <ac:graphicFrameMkLst>
            <pc:docMk/>
            <pc:sldMk cId="1820278977" sldId="348"/>
            <ac:graphicFrameMk id="4" creationId="{0BF96814-EBF4-F227-16BD-AE79F9C03F90}"/>
          </ac:graphicFrameMkLst>
        </pc:graphicFrameChg>
        <pc:graphicFrameChg chg="del modGraphic">
          <ac:chgData name="Ron Keidar" userId="bd522e22234dfd79" providerId="LiveId" clId="{834D198D-FE0F-4E0A-A057-268A858F1B5E}" dt="2024-08-29T03:06:41.022" v="1258" actId="478"/>
          <ac:graphicFrameMkLst>
            <pc:docMk/>
            <pc:sldMk cId="1820278977" sldId="348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  <pc:graphicFrameChg chg="add mod">
          <ac:chgData name="Ron Keidar" userId="bd522e22234dfd79" providerId="LiveId" clId="{834D198D-FE0F-4E0A-A057-268A858F1B5E}" dt="2024-08-29T03:01:48.432" v="1237"/>
          <ac:graphicFrameMkLst>
            <pc:docMk/>
            <pc:sldMk cId="1058370503" sldId="349"/>
            <ac:graphicFrameMk id="3" creationId="{5CC2EE01-2DAE-05C9-DCEF-B89AC57A439F}"/>
          </ac:graphicFrameMkLst>
        </pc:graphicFrameChg>
        <pc:graphicFrameChg chg="modGraphic">
          <ac:chgData name="Ron Keidar" userId="bd522e22234dfd79" providerId="LiveId" clId="{834D198D-FE0F-4E0A-A057-268A858F1B5E}" dt="2024-08-29T03:04:51.935" v="1243" actId="2165"/>
          <ac:graphicFrameMkLst>
            <pc:docMk/>
            <pc:sldMk cId="1058370503" sldId="349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42.144" v="1429" actId="20577"/>
          <ac:graphicFrameMkLst>
            <pc:docMk/>
            <pc:sldMk cId="1058370503" sldId="349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  <pc:graphicFrameChg chg="add mod">
          <ac:chgData name="Ron Keidar" userId="bd522e22234dfd79" providerId="LiveId" clId="{834D198D-FE0F-4E0A-A057-268A858F1B5E}" dt="2024-08-29T03:01:56.406" v="1238"/>
          <ac:graphicFrameMkLst>
            <pc:docMk/>
            <pc:sldMk cId="1683383360" sldId="350"/>
            <ac:graphicFrameMk id="3" creationId="{6FFCBED8-ABEF-96BA-4904-6CC484850D52}"/>
          </ac:graphicFrameMkLst>
        </pc:graphicFrameChg>
        <pc:graphicFrameChg chg="modGraphic">
          <ac:chgData name="Ron Keidar" userId="bd522e22234dfd79" providerId="LiveId" clId="{834D198D-FE0F-4E0A-A057-268A858F1B5E}" dt="2024-08-29T03:05:07.584" v="1244" actId="2165"/>
          <ac:graphicFrameMkLst>
            <pc:docMk/>
            <pc:sldMk cId="1683383360" sldId="350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55.722" v="1432" actId="20577"/>
          <ac:graphicFrameMkLst>
            <pc:docMk/>
            <pc:sldMk cId="1683383360" sldId="350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  <pc:graphicFrameChg chg="add mod">
          <ac:chgData name="Ron Keidar" userId="bd522e22234dfd79" providerId="LiveId" clId="{834D198D-FE0F-4E0A-A057-268A858F1B5E}" dt="2024-08-29T03:02:03.026" v="1239"/>
          <ac:graphicFrameMkLst>
            <pc:docMk/>
            <pc:sldMk cId="2882110562" sldId="351"/>
            <ac:graphicFrameMk id="3" creationId="{495C05BC-73BF-10D9-4287-8F3C194A1472}"/>
          </ac:graphicFrameMkLst>
        </pc:graphicFrameChg>
        <pc:graphicFrameChg chg="modGraphic">
          <ac:chgData name="Ron Keidar" userId="bd522e22234dfd79" providerId="LiveId" clId="{834D198D-FE0F-4E0A-A057-268A858F1B5E}" dt="2024-08-29T03:05:17.385" v="1245" actId="2165"/>
          <ac:graphicFrameMkLst>
            <pc:docMk/>
            <pc:sldMk cId="2882110562" sldId="351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1:19.309" v="1435" actId="20577"/>
          <ac:graphicFrameMkLst>
            <pc:docMk/>
            <pc:sldMk cId="2882110562" sldId="351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  <pc:spChg chg="add del mod">
          <ac:chgData name="Ron Keidar" userId="bd522e22234dfd79" providerId="LiveId" clId="{834D198D-FE0F-4E0A-A057-268A858F1B5E}" dt="2024-09-07T01:14:25.659" v="6521" actId="478"/>
          <ac:spMkLst>
            <pc:docMk/>
            <pc:sldMk cId="3272960522" sldId="352"/>
            <ac:spMk id="4" creationId="{90B8E8E1-DD1B-1509-F68D-1ECE30506CB5}"/>
          </ac:spMkLst>
        </pc:spChg>
        <pc:spChg chg="add mod">
          <ac:chgData name="Ron Keidar" userId="bd522e22234dfd79" providerId="LiveId" clId="{834D198D-FE0F-4E0A-A057-268A858F1B5E}" dt="2024-09-07T01:20:16.517" v="6976" actId="1076"/>
          <ac:spMkLst>
            <pc:docMk/>
            <pc:sldMk cId="3272960522" sldId="352"/>
            <ac:spMk id="8" creationId="{054400EC-EF58-B073-A0F5-A12496D7665E}"/>
          </ac:spMkLst>
        </pc:spChg>
        <pc:graphicFrameChg chg="add mod">
          <ac:chgData name="Ron Keidar" userId="bd522e22234dfd79" providerId="LiveId" clId="{834D198D-FE0F-4E0A-A057-268A858F1B5E}" dt="2024-08-29T03:02:14.963" v="1240"/>
          <ac:graphicFrameMkLst>
            <pc:docMk/>
            <pc:sldMk cId="3272960522" sldId="352"/>
            <ac:graphicFrameMk id="3" creationId="{18D68651-4C92-A3B9-047F-BB34279FBF85}"/>
          </ac:graphicFrameMkLst>
        </pc:graphicFrameChg>
        <pc:graphicFrameChg chg="mod modGraphic">
          <ac:chgData name="Ron Keidar" userId="bd522e22234dfd79" providerId="LiveId" clId="{834D198D-FE0F-4E0A-A057-268A858F1B5E}" dt="2024-09-07T01:13:30.787" v="6519" actId="20577"/>
          <ac:graphicFrameMkLst>
            <pc:docMk/>
            <pc:sldMk cId="3272960522" sldId="352"/>
            <ac:graphicFrameMk id="5" creationId="{3EB91328-3C75-4219-B849-F6944D75CCBE}"/>
          </ac:graphicFrameMkLst>
        </pc:graphicFrameChg>
        <pc:graphicFrameChg chg="add mod modGraphic">
          <ac:chgData name="Ron Keidar" userId="bd522e22234dfd79" providerId="LiveId" clId="{834D198D-FE0F-4E0A-A057-268A858F1B5E}" dt="2024-09-07T01:18:36.019" v="6713" actId="1076"/>
          <ac:graphicFrameMkLst>
            <pc:docMk/>
            <pc:sldMk cId="3272960522" sldId="352"/>
            <ac:graphicFrameMk id="6" creationId="{A27CDA5E-31B8-183A-D357-ABFA451CB9E9}"/>
          </ac:graphicFrameMkLst>
        </pc:graphicFrameChg>
        <pc:graphicFrameChg chg="modGraphic">
          <ac:chgData name="Ron Keidar" userId="bd522e22234dfd79" providerId="LiveId" clId="{834D198D-FE0F-4E0A-A057-268A858F1B5E}" dt="2024-09-07T01:00:19.880" v="6406" actId="20577"/>
          <ac:graphicFrameMkLst>
            <pc:docMk/>
            <pc:sldMk cId="3272960522" sldId="352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  <pc:graphicFrameChg chg="add mod">
          <ac:chgData name="Ron Keidar" userId="bd522e22234dfd79" providerId="LiveId" clId="{834D198D-FE0F-4E0A-A057-268A858F1B5E}" dt="2024-08-29T03:02:21.575" v="1241"/>
          <ac:graphicFrameMkLst>
            <pc:docMk/>
            <pc:sldMk cId="2035743540" sldId="353"/>
            <ac:graphicFrameMk id="3" creationId="{F0F0AD3B-46BC-07BA-7E58-AA387519EF82}"/>
          </ac:graphicFrameMkLst>
        </pc:graphicFrameChg>
        <pc:graphicFrameChg chg="modGraphic">
          <ac:chgData name="Ron Keidar" userId="bd522e22234dfd79" providerId="LiveId" clId="{834D198D-FE0F-4E0A-A057-268A858F1B5E}" dt="2024-08-29T03:21:32.281" v="1441" actId="20577"/>
          <ac:graphicFrameMkLst>
            <pc:docMk/>
            <pc:sldMk cId="2035743540" sldId="353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  <pc:graphicFrameChg chg="add mod">
          <ac:chgData name="Ron Keidar" userId="bd522e22234dfd79" providerId="LiveId" clId="{834D198D-FE0F-4E0A-A057-268A858F1B5E}" dt="2024-08-29T03:02:29.395" v="1242"/>
          <ac:graphicFrameMkLst>
            <pc:docMk/>
            <pc:sldMk cId="817693340" sldId="354"/>
            <ac:graphicFrameMk id="3" creationId="{4D94DE7E-A37C-DF33-CE6F-59BC61C840D9}"/>
          </ac:graphicFrameMkLst>
        </pc:graphicFrameChg>
        <pc:graphicFrameChg chg="modGraphic">
          <ac:chgData name="Ron Keidar" userId="bd522e22234dfd79" providerId="LiveId" clId="{834D198D-FE0F-4E0A-A057-268A858F1B5E}" dt="2024-08-29T03:21:41.410" v="1444" actId="20577"/>
          <ac:graphicFrameMkLst>
            <pc:docMk/>
            <pc:sldMk cId="817693340" sldId="354"/>
            <ac:graphicFrameMk id="8" creationId="{438A22CA-2606-4EC2-9E31-AA955DF6E237}"/>
          </ac:graphicFrameMkLst>
        </pc:graphicFrameChg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  <pc:spChg chg="mod">
          <ac:chgData name="Ron Keidar" userId="bd522e22234dfd79" providerId="LiveId" clId="{834D198D-FE0F-4E0A-A057-268A858F1B5E}" dt="2024-08-09T04:03:22.604" v="798" actId="1076"/>
          <ac:spMkLst>
            <pc:docMk/>
            <pc:sldMk cId="1503546682" sldId="355"/>
            <ac:spMk id="2" creationId="{B3F951B7-364F-2F4F-3116-B54995F4C6C6}"/>
          </ac:spMkLst>
        </pc:spChg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  <pc:spChg chg="add mod">
          <ac:chgData name="Ron Keidar" userId="bd522e22234dfd79" providerId="LiveId" clId="{834D198D-FE0F-4E0A-A057-268A858F1B5E}" dt="2024-08-09T04:15:46.262" v="1205" actId="20577"/>
          <ac:spMkLst>
            <pc:docMk/>
            <pc:sldMk cId="2367775470" sldId="356"/>
            <ac:spMk id="4" creationId="{42FFFB1F-FF49-EF67-4814-547097376531}"/>
          </ac:spMkLst>
        </pc:spChg>
        <pc:spChg chg="add mod">
          <ac:chgData name="Ron Keidar" userId="bd522e22234dfd79" providerId="LiveId" clId="{834D198D-FE0F-4E0A-A057-268A858F1B5E}" dt="2024-08-31T04:41:45.168" v="4041" actId="20577"/>
          <ac:spMkLst>
            <pc:docMk/>
            <pc:sldMk cId="2367775470" sldId="356"/>
            <ac:spMk id="6" creationId="{C8DAB9D9-F093-B92B-C40C-F25DAAFCFD57}"/>
          </ac:spMkLst>
        </pc:spChg>
        <pc:spChg chg="del mod">
          <ac:chgData name="Ron Keidar" userId="bd522e22234dfd79" providerId="LiveId" clId="{834D198D-FE0F-4E0A-A057-268A858F1B5E}" dt="2024-08-09T04:03:30.277" v="799" actId="478"/>
          <ac:spMkLst>
            <pc:docMk/>
            <pc:sldMk cId="2367775470" sldId="356"/>
            <ac:spMk id="11" creationId="{F18A3303-6AE1-4192-B847-C968E4DE1C58}"/>
          </ac:spMkLst>
        </pc:spChg>
        <pc:spChg chg="mod">
          <ac:chgData name="Ron Keidar" userId="bd522e22234dfd79" providerId="LiveId" clId="{834D198D-FE0F-4E0A-A057-268A858F1B5E}" dt="2024-08-09T04:15:43.802" v="1203" actId="20577"/>
          <ac:spMkLst>
            <pc:docMk/>
            <pc:sldMk cId="2367775470" sldId="356"/>
            <ac:spMk id="13" creationId="{FFC7287B-AAD9-5418-44A1-19FEE626F5CD}"/>
          </ac:spMkLst>
        </pc:spChg>
        <pc:graphicFrameChg chg="modGraphic">
          <ac:chgData name="Ron Keidar" userId="bd522e22234dfd79" providerId="LiveId" clId="{834D198D-FE0F-4E0A-A057-268A858F1B5E}" dt="2024-08-29T03:21:51.479" v="1447" actId="20577"/>
          <ac:graphicFrameMkLst>
            <pc:docMk/>
            <pc:sldMk cId="2367775470" sldId="356"/>
            <ac:graphicFrameMk id="3" creationId="{A1FE4E9B-A000-439D-AE95-5C88C554EF29}"/>
          </ac:graphicFrameMkLst>
        </pc:graphicFrameChg>
        <pc:graphicFrameChg chg="mod modGraphic">
          <ac:chgData name="Ron Keidar" userId="bd522e22234dfd79" providerId="LiveId" clId="{834D198D-FE0F-4E0A-A057-268A858F1B5E}" dt="2024-08-09T04:18:02.334" v="1214" actId="14734"/>
          <ac:graphicFrameMkLst>
            <pc:docMk/>
            <pc:sldMk cId="2367775470" sldId="356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834D198D-FE0F-4E0A-A057-268A858F1B5E}" dt="2024-08-09T04:03:54.963" v="804" actId="478"/>
          <ac:graphicFrameMkLst>
            <pc:docMk/>
            <pc:sldMk cId="2367775470" sldId="356"/>
            <ac:graphicFrameMk id="6" creationId="{94ECF8CC-A699-4671-A4F6-5AAB6684A11C}"/>
          </ac:graphicFrameMkLst>
        </pc:graphicFrameChg>
        <pc:graphicFrameChg chg="add">
          <ac:chgData name="Ron Keidar" userId="bd522e22234dfd79" providerId="LiveId" clId="{834D198D-FE0F-4E0A-A057-268A858F1B5E}" dt="2024-08-09T04:10:36.105" v="1013"/>
          <ac:graphicFrameMkLst>
            <pc:docMk/>
            <pc:sldMk cId="2367775470" sldId="356"/>
            <ac:graphicFrameMk id="7" creationId="{8DDF9904-EB4B-BC2E-58E5-D2825F943370}"/>
          </ac:graphicFrameMkLst>
        </pc:graphicFrameChg>
        <pc:graphicFrameChg chg="add mod modGraphic">
          <ac:chgData name="Ron Keidar" userId="bd522e22234dfd79" providerId="LiveId" clId="{834D198D-FE0F-4E0A-A057-268A858F1B5E}" dt="2024-08-31T04:41:32.109" v="4039" actId="20577"/>
          <ac:graphicFrameMkLst>
            <pc:docMk/>
            <pc:sldMk cId="2367775470" sldId="356"/>
            <ac:graphicFrameMk id="8" creationId="{839A7871-B82F-AF03-D019-C976E7EB7D26}"/>
          </ac:graphicFrameMkLst>
        </pc:graphicFrameChg>
        <pc:graphicFrameChg chg="modGraphic">
          <ac:chgData name="Ron Keidar" userId="bd522e22234dfd79" providerId="LiveId" clId="{834D198D-FE0F-4E0A-A057-268A858F1B5E}" dt="2024-08-09T04:05:03.700" v="834" actId="20577"/>
          <ac:graphicFrameMkLst>
            <pc:docMk/>
            <pc:sldMk cId="2367775470" sldId="356"/>
            <ac:graphicFrameMk id="14" creationId="{6FC0D94F-6899-E739-45E1-F61FBCB5152F}"/>
          </ac:graphicFrameMkLst>
        </pc:graphicFrameChg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  <pc:spChg chg="mod">
          <ac:chgData name="Ron Keidar" userId="bd522e22234dfd79" providerId="LiveId" clId="{834D198D-FE0F-4E0A-A057-268A858F1B5E}" dt="2024-08-29T16:47:51.280" v="1465" actId="20577"/>
          <ac:spMkLst>
            <pc:docMk/>
            <pc:sldMk cId="1805705795" sldId="357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29T17:13:21.892" v="1607" actId="20577"/>
          <ac:spMkLst>
            <pc:docMk/>
            <pc:sldMk cId="1805705795" sldId="357"/>
            <ac:spMk id="7" creationId="{9D5DFE0C-AC23-1DC5-0FB9-8413A1F1868C}"/>
          </ac:spMkLst>
        </pc:spChg>
        <pc:picChg chg="add del mod">
          <ac:chgData name="Ron Keidar" userId="bd522e22234dfd79" providerId="LiveId" clId="{834D198D-FE0F-4E0A-A057-268A858F1B5E}" dt="2024-08-29T23:58:41.305" v="2650" actId="478"/>
          <ac:picMkLst>
            <pc:docMk/>
            <pc:sldMk cId="1805705795" sldId="357"/>
            <ac:picMk id="4" creationId="{712502E1-E2F5-4F1A-5A2A-F0DC0FAE6A19}"/>
          </ac:picMkLst>
        </pc:picChg>
        <pc:picChg chg="add del mod">
          <ac:chgData name="Ron Keidar" userId="bd522e22234dfd79" providerId="LiveId" clId="{834D198D-FE0F-4E0A-A057-268A858F1B5E}" dt="2024-08-29T23:59:31.569" v="2653" actId="478"/>
          <ac:picMkLst>
            <pc:docMk/>
            <pc:sldMk cId="1805705795" sldId="357"/>
            <ac:picMk id="6" creationId="{6017F4F7-1574-6A95-298E-B901319B787A}"/>
          </ac:picMkLst>
        </pc:picChg>
        <pc:picChg chg="add mod ord">
          <ac:chgData name="Ron Keidar" userId="bd522e22234dfd79" providerId="LiveId" clId="{834D198D-FE0F-4E0A-A057-268A858F1B5E}" dt="2024-08-29T23:59:41.021" v="2656" actId="166"/>
          <ac:picMkLst>
            <pc:docMk/>
            <pc:sldMk cId="1805705795" sldId="357"/>
            <ac:picMk id="9" creationId="{842D5F2E-CA71-977C-9678-6A1F386760C8}"/>
          </ac:picMkLst>
        </pc:picChg>
        <pc:picChg chg="add mod">
          <ac:chgData name="Ron Keidar" userId="bd522e22234dfd79" providerId="LiveId" clId="{834D198D-FE0F-4E0A-A057-268A858F1B5E}" dt="2024-08-29T23:58:45.603" v="2652" actId="1076"/>
          <ac:picMkLst>
            <pc:docMk/>
            <pc:sldMk cId="1805705795" sldId="357"/>
            <ac:picMk id="11" creationId="{24F3505A-FF75-9E62-0CBF-B3F83DB427B4}"/>
          </ac:picMkLst>
        </pc:picChg>
        <pc:picChg chg="add mod">
          <ac:chgData name="Ron Keidar" userId="bd522e22234dfd79" providerId="LiveId" clId="{834D198D-FE0F-4E0A-A057-268A858F1B5E}" dt="2024-08-29T23:59:44.367" v="2657" actId="1076"/>
          <ac:picMkLst>
            <pc:docMk/>
            <pc:sldMk cId="1805705795" sldId="357"/>
            <ac:picMk id="13" creationId="{8F564919-034A-D950-41CF-E7E36075337F}"/>
          </ac:picMkLst>
        </pc:picChg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  <pc:spChg chg="mod">
          <ac:chgData name="Ron Keidar" userId="bd522e22234dfd79" providerId="LiveId" clId="{834D198D-FE0F-4E0A-A057-268A858F1B5E}" dt="2024-08-29T18:20:58.068" v="2554"/>
          <ac:spMkLst>
            <pc:docMk/>
            <pc:sldMk cId="1008632740" sldId="358"/>
            <ac:spMk id="2" creationId="{089327D3-1D77-0F51-171C-649C1DB93F25}"/>
          </ac:spMkLst>
        </pc:spChg>
        <pc:spChg chg="del">
          <ac:chgData name="Ron Keidar" userId="bd522e22234dfd79" providerId="LiveId" clId="{834D198D-FE0F-4E0A-A057-268A858F1B5E}" dt="2024-08-29T18:24:08.803" v="2565" actId="478"/>
          <ac:spMkLst>
            <pc:docMk/>
            <pc:sldMk cId="1008632740" sldId="358"/>
            <ac:spMk id="7" creationId="{9D5DFE0C-AC23-1DC5-0FB9-8413A1F1868C}"/>
          </ac:spMkLst>
        </pc:spChg>
        <pc:picChg chg="del">
          <ac:chgData name="Ron Keidar" userId="bd522e22234dfd79" providerId="LiveId" clId="{834D198D-FE0F-4E0A-A057-268A858F1B5E}" dt="2024-08-29T18:21:45.231" v="2555" actId="478"/>
          <ac:picMkLst>
            <pc:docMk/>
            <pc:sldMk cId="1008632740" sldId="358"/>
            <ac:picMk id="4" creationId="{712502E1-E2F5-4F1A-5A2A-F0DC0FAE6A19}"/>
          </ac:picMkLst>
        </pc:picChg>
        <pc:picChg chg="add mod ord">
          <ac:chgData name="Ron Keidar" userId="bd522e22234dfd79" providerId="LiveId" clId="{834D198D-FE0F-4E0A-A057-268A858F1B5E}" dt="2024-08-29T18:24:22.705" v="2570" actId="166"/>
          <ac:picMkLst>
            <pc:docMk/>
            <pc:sldMk cId="1008632740" sldId="358"/>
            <ac:picMk id="5" creationId="{8CC2B28E-621E-936E-4989-02CB618EA980}"/>
          </ac:picMkLst>
        </pc:picChg>
        <pc:picChg chg="del">
          <ac:chgData name="Ron Keidar" userId="bd522e22234dfd79" providerId="LiveId" clId="{834D198D-FE0F-4E0A-A057-268A858F1B5E}" dt="2024-08-29T18:23:25.377" v="2560" actId="478"/>
          <ac:picMkLst>
            <pc:docMk/>
            <pc:sldMk cId="1008632740" sldId="358"/>
            <ac:picMk id="6" creationId="{6017F4F7-1574-6A95-298E-B901319B787A}"/>
          </ac:picMkLst>
        </pc:picChg>
        <pc:picChg chg="add mod">
          <ac:chgData name="Ron Keidar" userId="bd522e22234dfd79" providerId="LiveId" clId="{834D198D-FE0F-4E0A-A057-268A858F1B5E}" dt="2024-08-29T18:24:02.117" v="2563" actId="1076"/>
          <ac:picMkLst>
            <pc:docMk/>
            <pc:sldMk cId="1008632740" sldId="358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8:24:17.813" v="2568" actId="1076"/>
          <ac:picMkLst>
            <pc:docMk/>
            <pc:sldMk cId="1008632740" sldId="358"/>
            <ac:picMk id="11" creationId="{DD077CAE-D29F-3AE5-02BF-011755A7710E}"/>
          </ac:picMkLst>
        </pc:picChg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  <pc:spChg chg="mod">
          <ac:chgData name="Ron Keidar" userId="bd522e22234dfd79" providerId="LiveId" clId="{834D198D-FE0F-4E0A-A057-268A858F1B5E}" dt="2024-08-29T19:06:36.646" v="2602"/>
          <ac:spMkLst>
            <pc:docMk/>
            <pc:sldMk cId="1101529527" sldId="359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29T19:07:07.187" v="2605" actId="1076"/>
          <ac:picMkLst>
            <pc:docMk/>
            <pc:sldMk cId="1101529527" sldId="359"/>
            <ac:picMk id="4" creationId="{5F5C2337-CF2E-6F43-08A1-7FBE0B637BE0}"/>
          </ac:picMkLst>
        </pc:picChg>
        <pc:picChg chg="del">
          <ac:chgData name="Ron Keidar" userId="bd522e22234dfd79" providerId="LiveId" clId="{834D198D-FE0F-4E0A-A057-268A858F1B5E}" dt="2024-08-29T19:07:03.751" v="2603" actId="478"/>
          <ac:picMkLst>
            <pc:docMk/>
            <pc:sldMk cId="1101529527" sldId="359"/>
            <ac:picMk id="5" creationId="{8CC2B28E-621E-936E-4989-02CB618EA980}"/>
          </ac:picMkLst>
        </pc:picChg>
        <pc:picChg chg="add mod">
          <ac:chgData name="Ron Keidar" userId="bd522e22234dfd79" providerId="LiveId" clId="{834D198D-FE0F-4E0A-A057-268A858F1B5E}" dt="2024-08-29T19:08:26.548" v="2615" actId="14100"/>
          <ac:picMkLst>
            <pc:docMk/>
            <pc:sldMk cId="1101529527" sldId="359"/>
            <ac:picMk id="7" creationId="{90D7C341-2EFD-7EAA-338F-C7F944060CF4}"/>
          </ac:picMkLst>
        </pc:picChg>
        <pc:picChg chg="del">
          <ac:chgData name="Ron Keidar" userId="bd522e22234dfd79" providerId="LiveId" clId="{834D198D-FE0F-4E0A-A057-268A858F1B5E}" dt="2024-08-29T19:07:41.657" v="2606" actId="478"/>
          <ac:picMkLst>
            <pc:docMk/>
            <pc:sldMk cId="1101529527" sldId="359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9:08:22.402" v="2614" actId="1076"/>
          <ac:picMkLst>
            <pc:docMk/>
            <pc:sldMk cId="1101529527" sldId="359"/>
            <ac:picMk id="10" creationId="{6A221080-A18D-F89C-F148-51272DE5D866}"/>
          </ac:picMkLst>
        </pc:picChg>
        <pc:picChg chg="del">
          <ac:chgData name="Ron Keidar" userId="bd522e22234dfd79" providerId="LiveId" clId="{834D198D-FE0F-4E0A-A057-268A858F1B5E}" dt="2024-08-29T19:08:16.484" v="2610" actId="478"/>
          <ac:picMkLst>
            <pc:docMk/>
            <pc:sldMk cId="1101529527" sldId="359"/>
            <ac:picMk id="11" creationId="{DD077CAE-D29F-3AE5-02BF-011755A7710E}"/>
          </ac:picMkLst>
        </pc:picChg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  <pc:spChg chg="mod">
          <ac:chgData name="Ron Keidar" userId="bd522e22234dfd79" providerId="LiveId" clId="{834D198D-FE0F-4E0A-A057-268A858F1B5E}" dt="2024-08-30T19:04:04.883" v="2666" actId="20577"/>
          <ac:spMkLst>
            <pc:docMk/>
            <pc:sldMk cId="1822559290" sldId="360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30T19:08:44.301" v="2687" actId="208"/>
          <ac:spMkLst>
            <pc:docMk/>
            <pc:sldMk cId="1822559290" sldId="360"/>
            <ac:spMk id="12" creationId="{06029BB8-EF87-9A75-6DEA-95CD9635257E}"/>
          </ac:spMkLst>
        </pc:spChg>
        <pc:picChg chg="del">
          <ac:chgData name="Ron Keidar" userId="bd522e22234dfd79" providerId="LiveId" clId="{834D198D-FE0F-4E0A-A057-268A858F1B5E}" dt="2024-08-30T19:06:30.076" v="2667" actId="478"/>
          <ac:picMkLst>
            <pc:docMk/>
            <pc:sldMk cId="1822559290" sldId="360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30T19:08:19.961" v="2684" actId="14100"/>
          <ac:picMkLst>
            <pc:docMk/>
            <pc:sldMk cId="1822559290" sldId="360"/>
            <ac:picMk id="5" creationId="{730F269C-0E84-C830-638F-23927AE0D8B0}"/>
          </ac:picMkLst>
        </pc:picChg>
        <pc:picChg chg="del">
          <ac:chgData name="Ron Keidar" userId="bd522e22234dfd79" providerId="LiveId" clId="{834D198D-FE0F-4E0A-A057-268A858F1B5E}" dt="2024-08-30T19:07:03.849" v="2671" actId="478"/>
          <ac:picMkLst>
            <pc:docMk/>
            <pc:sldMk cId="1822559290" sldId="360"/>
            <ac:picMk id="7" creationId="{90D7C341-2EFD-7EAA-338F-C7F944060CF4}"/>
          </ac:picMkLst>
        </pc:picChg>
        <pc:picChg chg="add mod ord modCrop">
          <ac:chgData name="Ron Keidar" userId="bd522e22234dfd79" providerId="LiveId" clId="{834D198D-FE0F-4E0A-A057-268A858F1B5E}" dt="2024-08-30T19:08:11.305" v="2682" actId="1076"/>
          <ac:picMkLst>
            <pc:docMk/>
            <pc:sldMk cId="1822559290" sldId="360"/>
            <ac:picMk id="8" creationId="{2ED886E1-F276-982A-CE33-8B2F47AECEB7}"/>
          </ac:picMkLst>
        </pc:picChg>
        <pc:picChg chg="del">
          <ac:chgData name="Ron Keidar" userId="bd522e22234dfd79" providerId="LiveId" clId="{834D198D-FE0F-4E0A-A057-268A858F1B5E}" dt="2024-08-30T19:07:34.115" v="2674" actId="478"/>
          <ac:picMkLst>
            <pc:docMk/>
            <pc:sldMk cId="1822559290" sldId="360"/>
            <ac:picMk id="10" creationId="{6A221080-A18D-F89C-F148-51272DE5D866}"/>
          </ac:picMkLst>
        </pc:picChg>
        <pc:picChg chg="add mod">
          <ac:chgData name="Ron Keidar" userId="bd522e22234dfd79" providerId="LiveId" clId="{834D198D-FE0F-4E0A-A057-268A858F1B5E}" dt="2024-08-30T19:07:40.502" v="2677" actId="14100"/>
          <ac:picMkLst>
            <pc:docMk/>
            <pc:sldMk cId="1822559290" sldId="360"/>
            <ac:picMk id="11" creationId="{81692492-51A3-4203-B084-F7DEE41CBF6B}"/>
          </ac:picMkLst>
        </pc:picChg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20" creationId="{EF61154E-BDE9-EC16-3BA7-00EA7FAF898D}"/>
          </ac:spMkLst>
        </pc:spChg>
        <pc:spChg chg="add mod">
          <ac:chgData name="Ron Keidar" userId="bd522e22234dfd79" providerId="LiveId" clId="{834D198D-FE0F-4E0A-A057-268A858F1B5E}" dt="2024-08-31T20:37:35.380" v="4088" actId="2085"/>
          <ac:spMkLst>
            <pc:docMk/>
            <pc:sldMk cId="3406462561" sldId="361"/>
            <ac:spMk id="24" creationId="{3CCCA4E0-416C-9E94-42B7-3166369A2BE1}"/>
          </ac:spMkLst>
        </pc:spChg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28" creationId="{62F4222C-A6C2-6A7D-D350-A5776FB418E7}"/>
          </ac:spMkLst>
        </pc:spChg>
        <pc:spChg chg="mod">
          <ac:chgData name="Ron Keidar" userId="bd522e22234dfd79" providerId="LiveId" clId="{834D198D-FE0F-4E0A-A057-268A858F1B5E}" dt="2024-08-31T02:51:30.265" v="3854" actId="1076"/>
          <ac:spMkLst>
            <pc:docMk/>
            <pc:sldMk cId="3406462561" sldId="361"/>
            <ac:spMk id="36" creationId="{905B78EB-56F1-4B68-BBBA-1B14ECFC2A66}"/>
          </ac:spMkLst>
        </pc:spChg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77" creationId="{5FC160EA-5BF2-18AC-1ED4-AC4C834EE500}"/>
          </ac:spMkLst>
        </pc:spChg>
        <pc:spChg chg="mod">
          <ac:chgData name="Ron Keidar" userId="bd522e22234dfd79" providerId="LiveId" clId="{834D198D-FE0F-4E0A-A057-268A858F1B5E}" dt="2024-08-31T02:55:08.942" v="3878" actId="1036"/>
          <ac:spMkLst>
            <pc:docMk/>
            <pc:sldMk cId="3406462561" sldId="361"/>
            <ac:spMk id="83" creationId="{85CAAF5D-EE5B-1636-1526-DB81EA3C1152}"/>
          </ac:spMkLst>
        </pc:spChg>
        <pc:picChg chg="mod">
          <ac:chgData name="Ron Keidar" userId="bd522e22234dfd79" providerId="LiveId" clId="{834D198D-FE0F-4E0A-A057-268A858F1B5E}" dt="2024-08-31T20:37:48.921" v="4090" actId="1076"/>
          <ac:picMkLst>
            <pc:docMk/>
            <pc:sldMk cId="3406462561" sldId="361"/>
            <ac:picMk id="7" creationId="{C8145C21-A75C-4D44-9C63-F4F339A05D86}"/>
          </ac:picMkLst>
        </pc:picChg>
        <pc:picChg chg="del mod">
          <ac:chgData name="Ron Keidar" userId="bd522e22234dfd79" providerId="LiveId" clId="{834D198D-FE0F-4E0A-A057-268A858F1B5E}" dt="2024-08-31T04:25:28.546" v="4009" actId="478"/>
          <ac:picMkLst>
            <pc:docMk/>
            <pc:sldMk cId="3406462561" sldId="361"/>
            <ac:picMk id="90" creationId="{BC8B2830-97C0-A6AE-C430-F566EAFD912B}"/>
          </ac:picMkLst>
        </pc:picChg>
        <pc:picChg chg="del">
          <ac:chgData name="Ron Keidar" userId="bd522e22234dfd79" providerId="LiveId" clId="{834D198D-FE0F-4E0A-A057-268A858F1B5E}" dt="2024-08-31T04:25:26.283" v="4007" actId="478"/>
          <ac:picMkLst>
            <pc:docMk/>
            <pc:sldMk cId="3406462561" sldId="361"/>
            <ac:picMk id="92" creationId="{8FADC831-CDE2-6B44-C1AB-F538D1C767A3}"/>
          </ac:picMkLst>
        </pc:picChg>
        <pc:picChg chg="del">
          <ac:chgData name="Ron Keidar" userId="bd522e22234dfd79" providerId="LiveId" clId="{834D198D-FE0F-4E0A-A057-268A858F1B5E}" dt="2024-08-31T02:52:01.083" v="3856" actId="478"/>
          <ac:picMkLst>
            <pc:docMk/>
            <pc:sldMk cId="3406462561" sldId="361"/>
            <ac:picMk id="94" creationId="{ABB6C7C1-8322-A0BE-6BBA-D9F03272BC16}"/>
          </ac:picMkLst>
        </pc:picChg>
        <pc:cxnChg chg="mod">
          <ac:chgData name="Ron Keidar" userId="bd522e22234dfd79" providerId="LiveId" clId="{834D198D-FE0F-4E0A-A057-268A858F1B5E}" dt="2024-08-31T20:37:55.017" v="4091" actId="14100"/>
          <ac:cxnSpMkLst>
            <pc:docMk/>
            <pc:sldMk cId="3406462561" sldId="361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12" creationId="{91AB5479-29C1-076A-73AF-88363CC708D8}"/>
          </ac:cxnSpMkLst>
        </pc:cxnChg>
        <pc:cxnChg chg="mod">
          <ac:chgData name="Ron Keidar" userId="bd522e22234dfd79" providerId="LiveId" clId="{834D198D-FE0F-4E0A-A057-268A858F1B5E}" dt="2024-08-31T20:37:10.516" v="4086" actId="1076"/>
          <ac:cxnSpMkLst>
            <pc:docMk/>
            <pc:sldMk cId="3406462561" sldId="361"/>
            <ac:cxnSpMk id="13" creationId="{0B41C618-B050-4A00-A3CE-E6762019411F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21" creationId="{A91E07A5-BEBA-060A-50D7-CD770EA00D99}"/>
          </ac:cxnSpMkLst>
        </pc:cxnChg>
        <pc:cxnChg chg="add del mod">
          <ac:chgData name="Ron Keidar" userId="bd522e22234dfd79" providerId="LiveId" clId="{834D198D-FE0F-4E0A-A057-268A858F1B5E}" dt="2024-08-31T20:36:39.969" v="4082" actId="478"/>
          <ac:cxnSpMkLst>
            <pc:docMk/>
            <pc:sldMk cId="3406462561" sldId="361"/>
            <ac:cxnSpMk id="25" creationId="{C7A0C6C7-9FC2-37CE-8D2F-B0BF80EDE089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32" creationId="{291A6374-D63D-9DD9-24B2-C872591A5164}"/>
          </ac:cxnSpMkLst>
        </pc:cxnChg>
        <pc:cxnChg chg="del mod">
          <ac:chgData name="Ron Keidar" userId="bd522e22234dfd79" providerId="LiveId" clId="{834D198D-FE0F-4E0A-A057-268A858F1B5E}" dt="2024-08-31T04:25:29.826" v="4010" actId="478"/>
          <ac:cxnSpMkLst>
            <pc:docMk/>
            <pc:sldMk cId="3406462561" sldId="361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02:55:23.789" v="3879" actId="14100"/>
          <ac:cxnSpMkLst>
            <pc:docMk/>
            <pc:sldMk cId="3406462561" sldId="361"/>
            <ac:cxnSpMk id="61" creationId="{7F8A0D03-3902-2EBA-4A99-BDC7E7E87D40}"/>
          </ac:cxnSpMkLst>
        </pc:cxnChg>
        <pc:cxnChg chg="del mod">
          <ac:chgData name="Ron Keidar" userId="bd522e22234dfd79" providerId="LiveId" clId="{834D198D-FE0F-4E0A-A057-268A858F1B5E}" dt="2024-08-31T02:52:02.869" v="3857" actId="478"/>
          <ac:cxnSpMkLst>
            <pc:docMk/>
            <pc:sldMk cId="3406462561" sldId="361"/>
            <ac:cxnSpMk id="89" creationId="{DB061C62-B1A7-2F82-28B2-ACBB199BFC9A}"/>
          </ac:cxnSpMkLst>
        </pc:cxnChg>
        <pc:cxnChg chg="del mod">
          <ac:chgData name="Ron Keidar" userId="bd522e22234dfd79" providerId="LiveId" clId="{834D198D-FE0F-4E0A-A057-268A858F1B5E}" dt="2024-08-31T04:25:24.996" v="4006" actId="478"/>
          <ac:cxnSpMkLst>
            <pc:docMk/>
            <pc:sldMk cId="3406462561" sldId="361"/>
            <ac:cxnSpMk id="91" creationId="{6F83FF02-5EA1-D054-A255-10B56826394D}"/>
          </ac:cxnSpMkLst>
        </pc:cxnChg>
        <pc:cxnChg chg="del mod">
          <ac:chgData name="Ron Keidar" userId="bd522e22234dfd79" providerId="LiveId" clId="{834D198D-FE0F-4E0A-A057-268A858F1B5E}" dt="2024-08-31T04:25:27.229" v="4008" actId="478"/>
          <ac:cxnSpMkLst>
            <pc:docMk/>
            <pc:sldMk cId="3406462561" sldId="361"/>
            <ac:cxnSpMk id="95" creationId="{2B43FAF0-83AA-6DCF-F63B-C25A91986A4C}"/>
          </ac:cxnSpMkLst>
        </pc:cxnChg>
        <pc:cxnChg chg="mod">
          <ac:chgData name="Ron Keidar" userId="bd522e22234dfd79" providerId="LiveId" clId="{834D198D-FE0F-4E0A-A057-268A858F1B5E}" dt="2024-08-31T04:25:35.746" v="4011" actId="14100"/>
          <ac:cxnSpMkLst>
            <pc:docMk/>
            <pc:sldMk cId="3406462561" sldId="361"/>
            <ac:cxnSpMk id="98" creationId="{49A6F4D9-E210-F9F5-2239-283D66590506}"/>
          </ac:cxnSpMkLst>
        </pc:cxnChg>
        <pc:cxnChg chg="del mod">
          <ac:chgData name="Ron Keidar" userId="bd522e22234dfd79" providerId="LiveId" clId="{834D198D-FE0F-4E0A-A057-268A858F1B5E}" dt="2024-08-31T02:52:14.207" v="3858" actId="478"/>
          <ac:cxnSpMkLst>
            <pc:docMk/>
            <pc:sldMk cId="3406462561" sldId="361"/>
            <ac:cxnSpMk id="125" creationId="{6D31A76E-DFEC-3541-FBBF-BBC3AC06658A}"/>
          </ac:cxnSpMkLst>
        </pc:cxnChg>
        <pc:cxnChg chg="mod">
          <ac:chgData name="Ron Keidar" userId="bd522e22234dfd79" providerId="LiveId" clId="{834D198D-FE0F-4E0A-A057-268A858F1B5E}" dt="2024-08-31T02:55:00.002" v="3872" actId="14100"/>
          <ac:cxnSpMkLst>
            <pc:docMk/>
            <pc:sldMk cId="3406462561" sldId="361"/>
            <ac:cxnSpMk id="128" creationId="{2E5886D8-F4EB-4C92-7EF8-F1391A54ECC7}"/>
          </ac:cxnSpMkLst>
        </pc:cxnChg>
      </pc:sldChg>
      <pc:sldChg chg="addSp delSp modSp add mod modShow">
        <pc:chgData name="Ron Keidar" userId="bd522e22234dfd79" providerId="LiveId" clId="{834D198D-FE0F-4E0A-A057-268A858F1B5E}" dt="2024-09-08T19:04:58.507" v="9300" actId="1035"/>
        <pc:sldMkLst>
          <pc:docMk/>
          <pc:sldMk cId="1952724080" sldId="362"/>
        </pc:sldMkLst>
        <pc:spChg chg="add mod">
          <ac:chgData name="Ron Keidar" userId="bd522e22234dfd79" providerId="LiveId" clId="{834D198D-FE0F-4E0A-A057-268A858F1B5E}" dt="2024-08-31T20:38:55.718" v="4098" actId="207"/>
          <ac:spMkLst>
            <pc:docMk/>
            <pc:sldMk cId="1952724080" sldId="362"/>
            <ac:spMk id="15" creationId="{9965345A-8924-8BDB-0254-B8A67360DD6C}"/>
          </ac:spMkLst>
        </pc:spChg>
        <pc:spChg chg="mod">
          <ac:chgData name="Ron Keidar" userId="bd522e22234dfd79" providerId="LiveId" clId="{834D198D-FE0F-4E0A-A057-268A858F1B5E}" dt="2024-08-31T20:53:57.184" v="4321" actId="1036"/>
          <ac:spMkLst>
            <pc:docMk/>
            <pc:sldMk cId="1952724080" sldId="362"/>
            <ac:spMk id="16" creationId="{A2BC48DD-7F98-46A6-AAA1-689970F92C6E}"/>
          </ac:spMkLst>
        </pc:spChg>
        <pc:spChg chg="mod">
          <ac:chgData name="Ron Keidar" userId="bd522e22234dfd79" providerId="LiveId" clId="{834D198D-FE0F-4E0A-A057-268A858F1B5E}" dt="2024-09-08T19:04:58.507" v="9300" actId="1035"/>
          <ac:spMkLst>
            <pc:docMk/>
            <pc:sldMk cId="1952724080" sldId="362"/>
            <ac:spMk id="19" creationId="{AE3417E2-0112-0ED2-3DE6-5B53BE3744B9}"/>
          </ac:spMkLst>
        </pc:spChg>
        <pc:spChg chg="del">
          <ac:chgData name="Ron Keidar" userId="bd522e22234dfd79" providerId="LiveId" clId="{834D198D-FE0F-4E0A-A057-268A858F1B5E}" dt="2024-08-31T20:46:02.468" v="4137" actId="478"/>
          <ac:spMkLst>
            <pc:docMk/>
            <pc:sldMk cId="1952724080" sldId="362"/>
            <ac:spMk id="28" creationId="{62F4222C-A6C2-6A7D-D350-A5776FB418E7}"/>
          </ac:spMkLst>
        </pc:spChg>
        <pc:spChg chg="mod">
          <ac:chgData name="Ron Keidar" userId="bd522e22234dfd79" providerId="LiveId" clId="{834D198D-FE0F-4E0A-A057-268A858F1B5E}" dt="2024-08-31T20:46:38.431" v="4154" actId="1036"/>
          <ac:spMkLst>
            <pc:docMk/>
            <pc:sldMk cId="1952724080" sldId="362"/>
            <ac:spMk id="40" creationId="{CD85AC69-D8DB-4EE0-A5C4-D039034BCB15}"/>
          </ac:spMkLst>
        </pc:spChg>
        <pc:spChg chg="mod">
          <ac:chgData name="Ron Keidar" userId="bd522e22234dfd79" providerId="LiveId" clId="{834D198D-FE0F-4E0A-A057-268A858F1B5E}" dt="2024-08-31T20:45:44.763" v="4134" actId="1076"/>
          <ac:spMkLst>
            <pc:docMk/>
            <pc:sldMk cId="1952724080" sldId="362"/>
            <ac:spMk id="52" creationId="{FB55C838-96DF-0ED3-83DA-F2F6F55A9768}"/>
          </ac:spMkLst>
        </pc:spChg>
        <pc:spChg chg="mod topLvl">
          <ac:chgData name="Ron Keidar" userId="bd522e22234dfd79" providerId="LiveId" clId="{834D198D-FE0F-4E0A-A057-268A858F1B5E}" dt="2024-08-31T20:48:57.096" v="4173" actId="21"/>
          <ac:spMkLst>
            <pc:docMk/>
            <pc:sldMk cId="1952724080" sldId="362"/>
            <ac:spMk id="58" creationId="{33622354-5CAC-456B-B1FC-209F04CFC8B1}"/>
          </ac:spMkLst>
        </pc:spChg>
        <pc:spChg chg="mod">
          <ac:chgData name="Ron Keidar" userId="bd522e22234dfd79" providerId="LiveId" clId="{834D198D-FE0F-4E0A-A057-268A858F1B5E}" dt="2024-08-31T20:50:30.385" v="4181" actId="1076"/>
          <ac:spMkLst>
            <pc:docMk/>
            <pc:sldMk cId="1952724080" sldId="362"/>
            <ac:spMk id="69" creationId="{2F2E86C8-CE44-04A1-FFDE-0545775921CF}"/>
          </ac:spMkLst>
        </pc:spChg>
        <pc:spChg chg="del mod">
          <ac:chgData name="Ron Keidar" userId="bd522e22234dfd79" providerId="LiveId" clId="{834D198D-FE0F-4E0A-A057-268A858F1B5E}" dt="2024-08-31T20:44:32.318" v="4126" actId="478"/>
          <ac:spMkLst>
            <pc:docMk/>
            <pc:sldMk cId="1952724080" sldId="362"/>
            <ac:spMk id="71" creationId="{528B45FC-ED68-47D1-8C12-2B9754F40827}"/>
          </ac:spMkLst>
        </pc:spChg>
        <pc:spChg chg="del">
          <ac:chgData name="Ron Keidar" userId="bd522e22234dfd79" providerId="LiveId" clId="{834D198D-FE0F-4E0A-A057-268A858F1B5E}" dt="2024-08-31T20:44:22.211" v="4125" actId="478"/>
          <ac:spMkLst>
            <pc:docMk/>
            <pc:sldMk cId="1952724080" sldId="362"/>
            <ac:spMk id="77" creationId="{5FC160EA-5BF2-18AC-1ED4-AC4C834EE500}"/>
          </ac:spMkLst>
        </pc:spChg>
        <pc:spChg chg="mod">
          <ac:chgData name="Ron Keidar" userId="bd522e22234dfd79" providerId="LiveId" clId="{834D198D-FE0F-4E0A-A057-268A858F1B5E}" dt="2024-08-31T20:47:06.765" v="4163" actId="1036"/>
          <ac:spMkLst>
            <pc:docMk/>
            <pc:sldMk cId="1952724080" sldId="362"/>
            <ac:spMk id="83" creationId="{85CAAF5D-EE5B-1636-1526-DB81EA3C1152}"/>
          </ac:spMkLst>
        </pc:spChg>
        <pc:spChg chg="add mod">
          <ac:chgData name="Ron Keidar" userId="bd522e22234dfd79" providerId="LiveId" clId="{834D198D-FE0F-4E0A-A057-268A858F1B5E}" dt="2024-08-31T20:48:06.128" v="4167" actId="1076"/>
          <ac:spMkLst>
            <pc:docMk/>
            <pc:sldMk cId="1952724080" sldId="362"/>
            <ac:spMk id="89" creationId="{A24073D7-8B6D-9717-F9AF-3551CC7AEA66}"/>
          </ac:spMkLst>
        </pc:spChg>
        <pc:grpChg chg="add del">
          <ac:chgData name="Ron Keidar" userId="bd522e22234dfd79" providerId="LiveId" clId="{834D198D-FE0F-4E0A-A057-268A858F1B5E}" dt="2024-08-31T20:48:57.096" v="4173" actId="21"/>
          <ac:grpSpMkLst>
            <pc:docMk/>
            <pc:sldMk cId="1952724080" sldId="362"/>
            <ac:grpSpMk id="56" creationId="{D8DD5DC5-C802-416C-887C-747F1F2008DA}"/>
          </ac:grpSpMkLst>
        </pc:grpChg>
        <pc:picChg chg="mod modCrop">
          <ac:chgData name="Ron Keidar" userId="bd522e22234dfd79" providerId="LiveId" clId="{834D198D-FE0F-4E0A-A057-268A858F1B5E}" dt="2024-08-31T20:53:48.555" v="4294" actId="732"/>
          <ac:picMkLst>
            <pc:docMk/>
            <pc:sldMk cId="1952724080" sldId="362"/>
            <ac:picMk id="7" creationId="{C8145C21-A75C-4D44-9C63-F4F339A05D86}"/>
          </ac:picMkLst>
        </pc:picChg>
        <pc:picChg chg="add mod">
          <ac:chgData name="Ron Keidar" userId="bd522e22234dfd79" providerId="LiveId" clId="{834D198D-FE0F-4E0A-A057-268A858F1B5E}" dt="2024-08-31T20:50:45.444" v="4205" actId="166"/>
          <ac:picMkLst>
            <pc:docMk/>
            <pc:sldMk cId="1952724080" sldId="362"/>
            <ac:picMk id="35" creationId="{702E787C-C5F5-1868-04BA-D2FDD6D4B03E}"/>
          </ac:picMkLst>
        </pc:picChg>
        <pc:picChg chg="add del mod ord topLvl">
          <ac:chgData name="Ron Keidar" userId="bd522e22234dfd79" providerId="LiveId" clId="{834D198D-FE0F-4E0A-A057-268A858F1B5E}" dt="2024-08-31T20:49:03.856" v="4177" actId="166"/>
          <ac:picMkLst>
            <pc:docMk/>
            <pc:sldMk cId="1952724080" sldId="362"/>
            <ac:picMk id="57" creationId="{2EB65DE5-9E2D-4B97-80E2-6D11F0819892}"/>
          </ac:picMkLst>
        </pc:picChg>
        <pc:picChg chg="del">
          <ac:chgData name="Ron Keidar" userId="bd522e22234dfd79" providerId="LiveId" clId="{834D198D-FE0F-4E0A-A057-268A858F1B5E}" dt="2024-08-31T20:41:41.967" v="4110" actId="478"/>
          <ac:picMkLst>
            <pc:docMk/>
            <pc:sldMk cId="1952724080" sldId="362"/>
            <ac:picMk id="90" creationId="{BC8B2830-97C0-A6AE-C430-F566EAFD912B}"/>
          </ac:picMkLst>
        </pc:picChg>
        <pc:picChg chg="del">
          <ac:chgData name="Ron Keidar" userId="bd522e22234dfd79" providerId="LiveId" clId="{834D198D-FE0F-4E0A-A057-268A858F1B5E}" dt="2024-08-31T20:41:50.970" v="4112" actId="478"/>
          <ac:picMkLst>
            <pc:docMk/>
            <pc:sldMk cId="1952724080" sldId="362"/>
            <ac:picMk id="92" creationId="{8FADC831-CDE2-6B44-C1AB-F538D1C767A3}"/>
          </ac:picMkLst>
        </pc:picChg>
        <pc:cxnChg chg="mod ord">
          <ac:chgData name="Ron Keidar" userId="bd522e22234dfd79" providerId="LiveId" clId="{834D198D-FE0F-4E0A-A057-268A858F1B5E}" dt="2024-08-31T20:51:51.454" v="4212" actId="14100"/>
          <ac:cxnSpMkLst>
            <pc:docMk/>
            <pc:sldMk cId="1952724080" sldId="362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20:39:04.495" v="4099" actId="14100"/>
          <ac:cxnSpMkLst>
            <pc:docMk/>
            <pc:sldMk cId="1952724080" sldId="362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31T20:38:45.627" v="4095" actId="1076"/>
          <ac:cxnSpMkLst>
            <pc:docMk/>
            <pc:sldMk cId="1952724080" sldId="362"/>
            <ac:cxnSpMk id="13" creationId="{0B41C618-B050-4A00-A3CE-E6762019411F}"/>
          </ac:cxnSpMkLst>
        </pc:cxnChg>
        <pc:cxnChg chg="mod">
          <ac:chgData name="Ron Keidar" userId="bd522e22234dfd79" providerId="LiveId" clId="{834D198D-FE0F-4E0A-A057-268A858F1B5E}" dt="2024-08-31T20:46:22.168" v="4141" actId="14100"/>
          <ac:cxnSpMkLst>
            <pc:docMk/>
            <pc:sldMk cId="1952724080" sldId="362"/>
            <ac:cxnSpMk id="21" creationId="{A91E07A5-BEBA-060A-50D7-CD770EA00D99}"/>
          </ac:cxnSpMkLst>
        </pc:cxnChg>
        <pc:cxnChg chg="mod">
          <ac:chgData name="Ron Keidar" userId="bd522e22234dfd79" providerId="LiveId" clId="{834D198D-FE0F-4E0A-A057-268A858F1B5E}" dt="2024-09-08T19:04:58.507" v="9300" actId="1035"/>
          <ac:cxnSpMkLst>
            <pc:docMk/>
            <pc:sldMk cId="1952724080" sldId="362"/>
            <ac:cxnSpMk id="22" creationId="{12A74509-D4AC-3FB8-5DE2-EB680A9E4C30}"/>
          </ac:cxnSpMkLst>
        </pc:cxnChg>
        <pc:cxnChg chg="del mod">
          <ac:chgData name="Ron Keidar" userId="bd522e22234dfd79" providerId="LiveId" clId="{834D198D-FE0F-4E0A-A057-268A858F1B5E}" dt="2024-08-31T20:38:48.233" v="4096" actId="478"/>
          <ac:cxnSpMkLst>
            <pc:docMk/>
            <pc:sldMk cId="1952724080" sldId="362"/>
            <ac:cxnSpMk id="25" creationId="{C7A0C6C7-9FC2-37CE-8D2F-B0BF80EDE089}"/>
          </ac:cxnSpMkLst>
        </pc:cxnChg>
        <pc:cxnChg chg="add del mod">
          <ac:chgData name="Ron Keidar" userId="bd522e22234dfd79" providerId="LiveId" clId="{834D198D-FE0F-4E0A-A057-268A858F1B5E}" dt="2024-08-31T20:46:38.431" v="4154" actId="1036"/>
          <ac:cxnSpMkLst>
            <pc:docMk/>
            <pc:sldMk cId="1952724080" sldId="362"/>
            <ac:cxnSpMk id="32" creationId="{291A6374-D63D-9DD9-24B2-C872591A5164}"/>
          </ac:cxnSpMkLst>
        </pc:cxnChg>
        <pc:cxnChg chg="add del mod">
          <ac:chgData name="Ron Keidar" userId="bd522e22234dfd79" providerId="LiveId" clId="{834D198D-FE0F-4E0A-A057-268A858F1B5E}" dt="2024-08-31T20:52:36.509" v="4215" actId="14100"/>
          <ac:cxnSpMkLst>
            <pc:docMk/>
            <pc:sldMk cId="1952724080" sldId="362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20:47:32.358" v="4165" actId="14100"/>
          <ac:cxnSpMkLst>
            <pc:docMk/>
            <pc:sldMk cId="1952724080" sldId="362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20:52:27.317" v="4214" actId="108"/>
          <ac:cxnSpMkLst>
            <pc:docMk/>
            <pc:sldMk cId="1952724080" sldId="362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65" creationId="{097B7CDF-0704-80DC-53C9-545E8612862D}"/>
          </ac:cxnSpMkLst>
        </pc:cxnChg>
        <pc:cxnChg chg="mod">
          <ac:chgData name="Ron Keidar" userId="bd522e22234dfd79" providerId="LiveId" clId="{834D198D-FE0F-4E0A-A057-268A858F1B5E}" dt="2024-08-31T20:42:07.265" v="4113" actId="14100"/>
          <ac:cxnSpMkLst>
            <pc:docMk/>
            <pc:sldMk cId="1952724080" sldId="362"/>
            <ac:cxnSpMk id="91" creationId="{6F83FF02-5EA1-D054-A255-10B56826394D}"/>
          </ac:cxnSpMkLst>
        </pc:cxnChg>
        <pc:cxnChg chg="mod">
          <ac:chgData name="Ron Keidar" userId="bd522e22234dfd79" providerId="LiveId" clId="{834D198D-FE0F-4E0A-A057-268A858F1B5E}" dt="2024-08-31T20:51:23.665" v="4210" actId="14100"/>
          <ac:cxnSpMkLst>
            <pc:docMk/>
            <pc:sldMk cId="1952724080" sldId="362"/>
            <ac:cxnSpMk id="95" creationId="{2B43FAF0-83AA-6DCF-F63B-C25A91986A4C}"/>
          </ac:cxnSpMkLst>
        </pc:cxnChg>
        <pc:cxnChg chg="mod ord">
          <ac:chgData name="Ron Keidar" userId="bd522e22234dfd79" providerId="LiveId" clId="{834D198D-FE0F-4E0A-A057-268A858F1B5E}" dt="2024-08-31T20:51:02.881" v="4207" actId="167"/>
          <ac:cxnSpMkLst>
            <pc:docMk/>
            <pc:sldMk cId="1952724080" sldId="362"/>
            <ac:cxnSpMk id="98" creationId="{49A6F4D9-E210-F9F5-2239-283D66590506}"/>
          </ac:cxnSpMkLst>
        </pc:cxnChg>
        <pc:cxnChg chg="mod ord">
          <ac:chgData name="Ron Keidar" userId="bd522e22234dfd79" providerId="LiveId" clId="{834D198D-FE0F-4E0A-A057-268A858F1B5E}" dt="2024-08-31T20:49:17.011" v="4178" actId="167"/>
          <ac:cxnSpMkLst>
            <pc:docMk/>
            <pc:sldMk cId="1952724080" sldId="362"/>
            <ac:cxnSpMk id="128" creationId="{2E5886D8-F4EB-4C92-7EF8-F1391A54ECC7}"/>
          </ac:cxnSpMkLst>
        </pc:cxnChg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  <pc:spChg chg="mod">
          <ac:chgData name="Ron Keidar" userId="bd522e22234dfd79" providerId="LiveId" clId="{834D198D-FE0F-4E0A-A057-268A858F1B5E}" dt="2024-08-31T17:48:11.096" v="4051"/>
          <ac:spMkLst>
            <pc:docMk/>
            <pc:sldMk cId="2998050212" sldId="363"/>
            <ac:spMk id="2" creationId="{089327D3-1D77-0F51-171C-649C1DB93F25}"/>
          </ac:spMkLst>
        </pc:spChg>
        <pc:picChg chg="del">
          <ac:chgData name="Ron Keidar" userId="bd522e22234dfd79" providerId="LiveId" clId="{834D198D-FE0F-4E0A-A057-268A858F1B5E}" dt="2024-08-31T17:47:42.980" v="4046" actId="478"/>
          <ac:picMkLst>
            <pc:docMk/>
            <pc:sldMk cId="2998050212" sldId="363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31T17:47:53.130" v="4050" actId="1076"/>
          <ac:picMkLst>
            <pc:docMk/>
            <pc:sldMk cId="2998050212" sldId="363"/>
            <ac:picMk id="5" creationId="{AAE5EF0B-AD20-7AC9-5818-F753A0255166}"/>
          </ac:picMkLst>
        </pc:picChg>
        <pc:picChg chg="del">
          <ac:chgData name="Ron Keidar" userId="bd522e22234dfd79" providerId="LiveId" clId="{834D198D-FE0F-4E0A-A057-268A858F1B5E}" dt="2024-08-31T17:49:58.669" v="4055" actId="478"/>
          <ac:picMkLst>
            <pc:docMk/>
            <pc:sldMk cId="2998050212" sldId="363"/>
            <ac:picMk id="7" creationId="{90D7C341-2EFD-7EAA-338F-C7F944060CF4}"/>
          </ac:picMkLst>
        </pc:picChg>
        <pc:picChg chg="add mod">
          <ac:chgData name="Ron Keidar" userId="bd522e22234dfd79" providerId="LiveId" clId="{834D198D-FE0F-4E0A-A057-268A858F1B5E}" dt="2024-08-31T17:49:00.370" v="4054" actId="1076"/>
          <ac:picMkLst>
            <pc:docMk/>
            <pc:sldMk cId="2998050212" sldId="363"/>
            <ac:picMk id="8" creationId="{EEC3CA70-A5AB-E768-1A7D-A72DE20CE7D1}"/>
          </ac:picMkLst>
        </pc:picChg>
        <pc:picChg chg="del">
          <ac:chgData name="Ron Keidar" userId="bd522e22234dfd79" providerId="LiveId" clId="{834D198D-FE0F-4E0A-A057-268A858F1B5E}" dt="2024-08-31T17:48:55.019" v="4052" actId="478"/>
          <ac:picMkLst>
            <pc:docMk/>
            <pc:sldMk cId="2998050212" sldId="363"/>
            <ac:picMk id="10" creationId="{6A221080-A18D-F89C-F148-51272DE5D866}"/>
          </ac:picMkLst>
        </pc:picChg>
        <pc:picChg chg="add mod">
          <ac:chgData name="Ron Keidar" userId="bd522e22234dfd79" providerId="LiveId" clId="{834D198D-FE0F-4E0A-A057-268A858F1B5E}" dt="2024-08-31T17:50:02.410" v="4057" actId="1076"/>
          <ac:picMkLst>
            <pc:docMk/>
            <pc:sldMk cId="2998050212" sldId="363"/>
            <ac:picMk id="11" creationId="{1F6E27BE-A8A0-308D-9F3B-0B9ACDE23A8D}"/>
          </ac:picMkLst>
        </pc:picChg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  <pc:spChg chg="mod">
          <ac:chgData name="Ron Keidar" userId="bd522e22234dfd79" providerId="LiveId" clId="{834D198D-FE0F-4E0A-A057-268A858F1B5E}" dt="2024-08-31T17:52:05.376" v="4066"/>
          <ac:spMkLst>
            <pc:docMk/>
            <pc:sldMk cId="3572228737" sldId="364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31T17:52:51.813" v="4072" actId="14100"/>
          <ac:picMkLst>
            <pc:docMk/>
            <pc:sldMk cId="3572228737" sldId="364"/>
            <ac:picMk id="4" creationId="{5F83458A-167B-6240-2CA3-3321264648D4}"/>
          </ac:picMkLst>
        </pc:picChg>
        <pc:picChg chg="del">
          <ac:chgData name="Ron Keidar" userId="bd522e22234dfd79" providerId="LiveId" clId="{834D198D-FE0F-4E0A-A057-268A858F1B5E}" dt="2024-08-31T17:52:46.790" v="4070" actId="478"/>
          <ac:picMkLst>
            <pc:docMk/>
            <pc:sldMk cId="3572228737" sldId="364"/>
            <ac:picMk id="5" creationId="{AAE5EF0B-AD20-7AC9-5818-F753A0255166}"/>
          </ac:picMkLst>
        </pc:picChg>
        <pc:picChg chg="add mod modCrop">
          <ac:chgData name="Ron Keidar" userId="bd522e22234dfd79" providerId="LiveId" clId="{834D198D-FE0F-4E0A-A057-268A858F1B5E}" dt="2024-08-31T17:53:33.123" v="4077" actId="1076"/>
          <ac:picMkLst>
            <pc:docMk/>
            <pc:sldMk cId="3572228737" sldId="364"/>
            <ac:picMk id="7" creationId="{13B59685-E8E2-8CB6-3A74-24B5A45E78CD}"/>
          </ac:picMkLst>
        </pc:picChg>
        <pc:picChg chg="del">
          <ac:chgData name="Ron Keidar" userId="bd522e22234dfd79" providerId="LiveId" clId="{834D198D-FE0F-4E0A-A057-268A858F1B5E}" dt="2024-08-31T17:54:10.484" v="4078" actId="478"/>
          <ac:picMkLst>
            <pc:docMk/>
            <pc:sldMk cId="3572228737" sldId="364"/>
            <ac:picMk id="8" creationId="{EEC3CA70-A5AB-E768-1A7D-A72DE20CE7D1}"/>
          </ac:picMkLst>
        </pc:picChg>
        <pc:picChg chg="add mod">
          <ac:chgData name="Ron Keidar" userId="bd522e22234dfd79" providerId="LiveId" clId="{834D198D-FE0F-4E0A-A057-268A858F1B5E}" dt="2024-08-31T17:54:18.715" v="4081" actId="1076"/>
          <ac:picMkLst>
            <pc:docMk/>
            <pc:sldMk cId="3572228737" sldId="364"/>
            <ac:picMk id="10" creationId="{6A9D861A-2C26-5406-E128-AB014450CBF6}"/>
          </ac:picMkLst>
        </pc:picChg>
        <pc:picChg chg="del">
          <ac:chgData name="Ron Keidar" userId="bd522e22234dfd79" providerId="LiveId" clId="{834D198D-FE0F-4E0A-A057-268A858F1B5E}" dt="2024-08-31T17:53:18.609" v="4073" actId="478"/>
          <ac:picMkLst>
            <pc:docMk/>
            <pc:sldMk cId="3572228737" sldId="364"/>
            <ac:picMk id="11" creationId="{1F6E27BE-A8A0-308D-9F3B-0B9ACDE23A8D}"/>
          </ac:picMkLst>
        </pc:picChg>
      </pc:sldChg>
      <pc:sldChg chg="addSp delSp modSp add mod ord">
        <pc:chgData name="Ron Keidar" userId="bd522e22234dfd79" providerId="LiveId" clId="{834D198D-FE0F-4E0A-A057-268A858F1B5E}" dt="2024-09-06T23:30:27.681" v="5924" actId="20577"/>
        <pc:sldMkLst>
          <pc:docMk/>
          <pc:sldMk cId="2431369023" sldId="365"/>
        </pc:sldMkLst>
        <pc:spChg chg="mod">
          <ac:chgData name="Ron Keidar" userId="bd522e22234dfd79" providerId="LiveId" clId="{834D198D-FE0F-4E0A-A057-268A858F1B5E}" dt="2024-09-06T23:10:06.696" v="5749" actId="14100"/>
          <ac:spMkLst>
            <pc:docMk/>
            <pc:sldMk cId="2431369023" sldId="365"/>
            <ac:spMk id="2" creationId="{6E2EA90F-262B-44FA-188B-40F48AD6CD24}"/>
          </ac:spMkLst>
        </pc:spChg>
        <pc:spChg chg="mod">
          <ac:chgData name="Ron Keidar" userId="bd522e22234dfd79" providerId="LiveId" clId="{834D198D-FE0F-4E0A-A057-268A858F1B5E}" dt="2024-08-31T21:02:09.612" v="4388" actId="20577"/>
          <ac:spMkLst>
            <pc:docMk/>
            <pc:sldMk cId="2431369023" sldId="365"/>
            <ac:spMk id="5" creationId="{1A5F78E8-253F-44D0-378F-0682A3ADEAFD}"/>
          </ac:spMkLst>
        </pc:spChg>
        <pc:spChg chg="del">
          <ac:chgData name="Ron Keidar" userId="bd522e22234dfd79" providerId="LiveId" clId="{834D198D-FE0F-4E0A-A057-268A858F1B5E}" dt="2024-08-31T21:06:53.409" v="4479" actId="478"/>
          <ac:spMkLst>
            <pc:docMk/>
            <pc:sldMk cId="2431369023" sldId="365"/>
            <ac:spMk id="6" creationId="{3C5D4EC4-6998-6072-0D2C-5FAA9921AE59}"/>
          </ac:spMkLst>
        </pc:spChg>
        <pc:spChg chg="add mod">
          <ac:chgData name="Ron Keidar" userId="bd522e22234dfd79" providerId="LiveId" clId="{834D198D-FE0F-4E0A-A057-268A858F1B5E}" dt="2024-09-06T23:30:27.681" v="5924" actId="20577"/>
          <ac:spMkLst>
            <pc:docMk/>
            <pc:sldMk cId="2431369023" sldId="365"/>
            <ac:spMk id="6" creationId="{B40F6F61-43C6-3C3E-DB5D-304B5AD8E45B}"/>
          </ac:spMkLst>
        </pc:spChg>
        <pc:spChg chg="add mod">
          <ac:chgData name="Ron Keidar" userId="bd522e22234dfd79" providerId="LiveId" clId="{834D198D-FE0F-4E0A-A057-268A858F1B5E}" dt="2024-08-31T21:05:10.791" v="4468"/>
          <ac:spMkLst>
            <pc:docMk/>
            <pc:sldMk cId="2431369023" sldId="365"/>
            <ac:spMk id="7" creationId="{A79D18A5-08A5-F9E8-B533-24978102A9C3}"/>
          </ac:spMkLst>
        </pc:spChg>
        <pc:spChg chg="del">
          <ac:chgData name="Ron Keidar" userId="bd522e22234dfd79" providerId="LiveId" clId="{834D198D-FE0F-4E0A-A057-268A858F1B5E}" dt="2024-08-31T21:06:51.147" v="4478" actId="478"/>
          <ac:spMkLst>
            <pc:docMk/>
            <pc:sldMk cId="2431369023" sldId="365"/>
            <ac:spMk id="9" creationId="{51A6C49A-2E9F-071C-D8A6-A0F2EA849EB4}"/>
          </ac:spMkLst>
        </pc:spChg>
        <pc:spChg chg="add mod">
          <ac:chgData name="Ron Keidar" userId="bd522e22234dfd79" providerId="LiveId" clId="{834D198D-FE0F-4E0A-A057-268A858F1B5E}" dt="2024-09-06T23:12:46.827" v="5861" actId="1038"/>
          <ac:spMkLst>
            <pc:docMk/>
            <pc:sldMk cId="2431369023" sldId="365"/>
            <ac:spMk id="11" creationId="{3E3AB041-0740-AAAF-A806-B868853816E6}"/>
          </ac:spMkLst>
        </pc:spChg>
        <pc:spChg chg="add mod">
          <ac:chgData name="Ron Keidar" userId="bd522e22234dfd79" providerId="LiveId" clId="{834D198D-FE0F-4E0A-A057-268A858F1B5E}" dt="2024-08-31T21:07:40.471" v="4515"/>
          <ac:spMkLst>
            <pc:docMk/>
            <pc:sldMk cId="2431369023" sldId="365"/>
            <ac:spMk id="12" creationId="{48466F97-CD77-FAAB-9F8B-845D00472BF0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3" creationId="{74E4938B-F0AE-8838-6851-EF1AF740E8BD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4" creationId="{5905D15D-FCD4-98DF-660F-B549CCC1F436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5" creationId="{AF48A073-3C4C-830D-905E-A24A043B4C46}"/>
          </ac:spMkLst>
        </pc:spChg>
        <pc:spChg chg="add mod">
          <ac:chgData name="Ron Keidar" userId="bd522e22234dfd79" providerId="LiveId" clId="{834D198D-FE0F-4E0A-A057-268A858F1B5E}" dt="2024-09-06T23:11:01.091" v="5808" actId="12788"/>
          <ac:spMkLst>
            <pc:docMk/>
            <pc:sldMk cId="2431369023" sldId="365"/>
            <ac:spMk id="19" creationId="{479179A3-C988-0430-028A-A08EC5E4408B}"/>
          </ac:spMkLst>
        </pc:spChg>
        <pc:spChg chg="add mod">
          <ac:chgData name="Ron Keidar" userId="bd522e22234dfd79" providerId="LiveId" clId="{834D198D-FE0F-4E0A-A057-268A858F1B5E}" dt="2024-09-06T23:11:01.091" v="5808" actId="12788"/>
          <ac:spMkLst>
            <pc:docMk/>
            <pc:sldMk cId="2431369023" sldId="365"/>
            <ac:spMk id="23" creationId="{51974D4A-D864-7FCD-C5CF-A7EB0B20CE14}"/>
          </ac:spMkLst>
        </pc:spChg>
        <pc:spChg chg="add mod ord">
          <ac:chgData name="Ron Keidar" userId="bd522e22234dfd79" providerId="LiveId" clId="{834D198D-FE0F-4E0A-A057-268A858F1B5E}" dt="2024-08-31T21:24:47.203" v="4839" actId="1076"/>
          <ac:spMkLst>
            <pc:docMk/>
            <pc:sldMk cId="2431369023" sldId="365"/>
            <ac:spMk id="31" creationId="{10942EC0-AF4E-0B0B-5A9D-5AAFBB5C16F3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5" creationId="{55149995-CA4A-5E33-1718-663E20538E01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8" creationId="{97A6A392-BA14-A1BC-7A8F-B92AD1E00F70}"/>
          </ac:spMkLst>
        </pc:spChg>
        <pc:spChg chg="add mod">
          <ac:chgData name="Ron Keidar" userId="bd522e22234dfd79" providerId="LiveId" clId="{834D198D-FE0F-4E0A-A057-268A858F1B5E}" dt="2024-08-31T21:24:13.885" v="4833" actId="571"/>
          <ac:spMkLst>
            <pc:docMk/>
            <pc:sldMk cId="2431369023" sldId="365"/>
            <ac:spMk id="40" creationId="{2A68DE20-255A-2846-9CE3-91B0321DB9F2}"/>
          </ac:spMkLst>
        </pc:spChg>
        <pc:spChg chg="add mod">
          <ac:chgData name="Ron Keidar" userId="bd522e22234dfd79" providerId="LiveId" clId="{834D198D-FE0F-4E0A-A057-268A858F1B5E}" dt="2024-08-31T21:24:13.885" v="4833" actId="571"/>
          <ac:spMkLst>
            <pc:docMk/>
            <pc:sldMk cId="2431369023" sldId="365"/>
            <ac:spMk id="42" creationId="{4D524D18-C20D-8BF1-20B8-A3CDE1F68082}"/>
          </ac:spMkLst>
        </pc:spChg>
        <pc:spChg chg="add mod">
          <ac:chgData name="Ron Keidar" userId="bd522e22234dfd79" providerId="LiveId" clId="{834D198D-FE0F-4E0A-A057-268A858F1B5E}" dt="2024-08-31T21:30:08.427" v="5117" actId="1036"/>
          <ac:spMkLst>
            <pc:docMk/>
            <pc:sldMk cId="2431369023" sldId="365"/>
            <ac:spMk id="48" creationId="{10CB51D0-14FB-9718-CE20-4EFCCC82146D}"/>
          </ac:spMkLst>
        </pc:spChg>
        <pc:spChg chg="add del mod">
          <ac:chgData name="Ron Keidar" userId="bd522e22234dfd79" providerId="LiveId" clId="{834D198D-FE0F-4E0A-A057-268A858F1B5E}" dt="2024-08-31T21:28:58.575" v="5028" actId="478"/>
          <ac:spMkLst>
            <pc:docMk/>
            <pc:sldMk cId="2431369023" sldId="365"/>
            <ac:spMk id="51" creationId="{E19D19C8-B996-E8BB-F0DC-F9C15D9D68C9}"/>
          </ac:spMkLst>
        </pc:spChg>
        <pc:spChg chg="add mod">
          <ac:chgData name="Ron Keidar" userId="bd522e22234dfd79" providerId="LiveId" clId="{834D198D-FE0F-4E0A-A057-268A858F1B5E}" dt="2024-08-31T21:30:01.647" v="5108" actId="1036"/>
          <ac:spMkLst>
            <pc:docMk/>
            <pc:sldMk cId="2431369023" sldId="365"/>
            <ac:spMk id="52" creationId="{502035BF-103C-17C7-48CA-9C1D1BBA79A7}"/>
          </ac:spMkLst>
        </pc:spChg>
        <pc:spChg chg="add mod">
          <ac:chgData name="Ron Keidar" userId="bd522e22234dfd79" providerId="LiveId" clId="{834D198D-FE0F-4E0A-A057-268A858F1B5E}" dt="2024-08-31T21:29:35.676" v="5068" actId="1076"/>
          <ac:spMkLst>
            <pc:docMk/>
            <pc:sldMk cId="2431369023" sldId="365"/>
            <ac:spMk id="54" creationId="{CA31840C-ADDC-1F7A-96B3-11CE642FF56D}"/>
          </ac:spMkLst>
        </pc:spChg>
        <pc:spChg chg="add mod">
          <ac:chgData name="Ron Keidar" userId="bd522e22234dfd79" providerId="LiveId" clId="{834D198D-FE0F-4E0A-A057-268A858F1B5E}" dt="2024-08-31T21:29:42.965" v="5069" actId="1076"/>
          <ac:spMkLst>
            <pc:docMk/>
            <pc:sldMk cId="2431369023" sldId="365"/>
            <ac:spMk id="56" creationId="{0D6BE25E-ED9B-BBDA-11A6-64C34F16C2D2}"/>
          </ac:spMkLst>
        </pc:spChg>
        <pc:graphicFrameChg chg="add del mod">
          <ac:chgData name="Ron Keidar" userId="bd522e22234dfd79" providerId="LiveId" clId="{834D198D-FE0F-4E0A-A057-268A858F1B5E}" dt="2024-08-31T21:28:53.044" v="5027" actId="478"/>
          <ac:graphicFrameMkLst>
            <pc:docMk/>
            <pc:sldMk cId="2431369023" sldId="365"/>
            <ac:graphicFrameMk id="49" creationId="{FA311F28-B8B7-E05D-68AD-B0CBF069C699}"/>
          </ac:graphicFrameMkLst>
        </pc:graphicFrame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0" creationId="{7175CB88-AC23-D929-A329-C003D6B60A16}"/>
          </ac:graphicFrameMkLst>
        </pc:graphicFrame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3" creationId="{85E8DD19-5CED-CDDD-6FAF-9DC544703216}"/>
          </ac:graphicFrameMkLst>
        </pc:graphicFrameChg>
        <pc:graphicFrameChg chg="add mod">
          <ac:chgData name="Ron Keidar" userId="bd522e22234dfd79" providerId="LiveId" clId="{834D198D-FE0F-4E0A-A057-268A858F1B5E}" dt="2024-08-31T21:30:01.647" v="5108" actId="1036"/>
          <ac:graphicFrameMkLst>
            <pc:docMk/>
            <pc:sldMk cId="2431369023" sldId="365"/>
            <ac:graphicFrameMk id="55" creationId="{2714753D-9121-7E1E-7D0F-0BC6601A733F}"/>
          </ac:graphicFrameMkLst>
        </pc:graphicFrameChg>
        <pc:graphicFrameChg chg="add mod">
          <ac:chgData name="Ron Keidar" userId="bd522e22234dfd79" providerId="LiveId" clId="{834D198D-FE0F-4E0A-A057-268A858F1B5E}" dt="2024-08-31T21:27:10.300" v="4975"/>
          <ac:graphicFrameMkLst>
            <pc:docMk/>
            <pc:sldMk cId="2431369023" sldId="365"/>
            <ac:graphicFrameMk id="57" creationId="{1D15E32F-D2EE-FCCA-B0B9-79D145EEF9D3}"/>
          </ac:graphicFrameMkLst>
        </pc:graphicFrame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9" creationId="{65BF2C8C-FBA0-68B3-1B5B-0782765EA4AD}"/>
          </ac:picMkLst>
        </pc:pic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24" creationId="{37D0D0C7-7DA5-8BCD-2E47-B69BC73EDC75}"/>
          </ac:picMkLst>
        </pc:pic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25" creationId="{DA845130-08F9-D3D9-8E2E-5BA2660C0B24}"/>
          </ac:picMkLst>
        </pc:picChg>
        <pc:cxnChg chg="mod">
          <ac:chgData name="Ron Keidar" userId="bd522e22234dfd79" providerId="LiveId" clId="{834D198D-FE0F-4E0A-A057-268A858F1B5E}" dt="2024-08-31T21:06:53.409" v="4479" actId="478"/>
          <ac:cxnSpMkLst>
            <pc:docMk/>
            <pc:sldMk cId="2431369023" sldId="365"/>
            <ac:cxnSpMk id="8" creationId="{40E98A72-B500-55CC-8978-BED2F9FF4ADB}"/>
          </ac:cxnSpMkLst>
        </pc:cxnChg>
        <pc:cxnChg chg="add mod">
          <ac:chgData name="Ron Keidar" userId="bd522e22234dfd79" providerId="LiveId" clId="{834D198D-FE0F-4E0A-A057-268A858F1B5E}" dt="2024-08-31T21:03:42.776" v="4460" actId="1038"/>
          <ac:cxnSpMkLst>
            <pc:docMk/>
            <pc:sldMk cId="2431369023" sldId="365"/>
            <ac:cxnSpMk id="10" creationId="{03BE3AD6-59B5-1F8C-B523-6EE5CF9CB73A}"/>
          </ac:cxnSpMkLst>
        </pc:cxnChg>
        <pc:cxnChg chg="del mod">
          <ac:chgData name="Ron Keidar" userId="bd522e22234dfd79" providerId="LiveId" clId="{834D198D-FE0F-4E0A-A057-268A858F1B5E}" dt="2024-08-31T21:07:00.484" v="4481" actId="478"/>
          <ac:cxnSpMkLst>
            <pc:docMk/>
            <pc:sldMk cId="2431369023" sldId="365"/>
            <ac:cxnSpMk id="11" creationId="{CD79C408-F9AD-10C7-EFC3-92D18E60585C}"/>
          </ac:cxnSpMkLst>
        </pc:cxnChg>
        <pc:cxnChg chg="add mod">
          <ac:chgData name="Ron Keidar" userId="bd522e22234dfd79" providerId="LiveId" clId="{834D198D-FE0F-4E0A-A057-268A858F1B5E}" dt="2024-09-06T23:12:59.153" v="5862" actId="14100"/>
          <ac:cxnSpMkLst>
            <pc:docMk/>
            <pc:sldMk cId="2431369023" sldId="365"/>
            <ac:cxnSpMk id="13" creationId="{185B0672-63E3-34FE-9996-99A5D29DB71E}"/>
          </ac:cxnSpMkLst>
        </pc:cxnChg>
        <pc:cxnChg chg="add mod">
          <ac:chgData name="Ron Keidar" userId="bd522e22234dfd79" providerId="LiveId" clId="{834D198D-FE0F-4E0A-A057-268A858F1B5E}" dt="2024-08-31T21:07:08.571" v="4501" actId="1037"/>
          <ac:cxnSpMkLst>
            <pc:docMk/>
            <pc:sldMk cId="2431369023" sldId="365"/>
            <ac:cxnSpMk id="16" creationId="{95657899-4ECF-5412-9145-D098CCE50F30}"/>
          </ac:cxnSpMkLst>
        </pc:cxnChg>
        <pc:cxnChg chg="del mod">
          <ac:chgData name="Ron Keidar" userId="bd522e22234dfd79" providerId="LiveId" clId="{834D198D-FE0F-4E0A-A057-268A858F1B5E}" dt="2024-08-31T21:08:49.009" v="4518" actId="478"/>
          <ac:cxnSpMkLst>
            <pc:docMk/>
            <pc:sldMk cId="2431369023" sldId="365"/>
            <ac:cxnSpMk id="17" creationId="{BC2693F4-8BC8-9BA6-F75F-34FA4858ED42}"/>
          </ac:cxnSpMkLst>
        </pc:cxnChg>
        <pc:cxnChg chg="del mod">
          <ac:chgData name="Ron Keidar" userId="bd522e22234dfd79" providerId="LiveId" clId="{834D198D-FE0F-4E0A-A057-268A858F1B5E}" dt="2024-08-31T21:08:51.616" v="4519" actId="478"/>
          <ac:cxnSpMkLst>
            <pc:docMk/>
            <pc:sldMk cId="2431369023" sldId="365"/>
            <ac:cxnSpMk id="18" creationId="{1A2E4A97-C44F-B8BE-8324-9CA5BB8EC06B}"/>
          </ac:cxnSpMkLst>
        </pc:cxnChg>
        <pc:cxnChg chg="add del mod">
          <ac:chgData name="Ron Keidar" userId="bd522e22234dfd79" providerId="LiveId" clId="{834D198D-FE0F-4E0A-A057-268A858F1B5E}" dt="2024-08-31T21:21:36.964" v="4754" actId="478"/>
          <ac:cxnSpMkLst>
            <pc:docMk/>
            <pc:sldMk cId="2431369023" sldId="365"/>
            <ac:cxnSpMk id="20" creationId="{D9F0D229-7CA9-32A3-BFF0-59AFA312F94C}"/>
          </ac:cxnSpMkLst>
        </pc:cxnChg>
        <pc:cxnChg chg="add mod">
          <ac:chgData name="Ron Keidar" userId="bd522e22234dfd79" providerId="LiveId" clId="{834D198D-FE0F-4E0A-A057-268A858F1B5E}" dt="2024-09-06T23:13:21.020" v="5913" actId="14100"/>
          <ac:cxnSpMkLst>
            <pc:docMk/>
            <pc:sldMk cId="2431369023" sldId="365"/>
            <ac:cxnSpMk id="21" creationId="{28CC4DA1-B6AB-275C-8AEF-78CDA83C1817}"/>
          </ac:cxnSpMkLst>
        </pc:cxnChg>
        <pc:cxnChg chg="del mod">
          <ac:chgData name="Ron Keidar" userId="bd522e22234dfd79" providerId="LiveId" clId="{834D198D-FE0F-4E0A-A057-268A858F1B5E}" dt="2024-08-31T21:08:51.616" v="4519" actId="478"/>
          <ac:cxnSpMkLst>
            <pc:docMk/>
            <pc:sldMk cId="2431369023" sldId="365"/>
            <ac:cxnSpMk id="21" creationId="{BCE0CDAC-13EB-0466-F010-4B2CCA009607}"/>
          </ac:cxnSpMkLst>
        </pc:cxnChg>
        <pc:cxnChg chg="add del mod">
          <ac:chgData name="Ron Keidar" userId="bd522e22234dfd79" providerId="LiveId" clId="{834D198D-FE0F-4E0A-A057-268A858F1B5E}" dt="2024-08-31T21:21:35.338" v="4753" actId="478"/>
          <ac:cxnSpMkLst>
            <pc:docMk/>
            <pc:sldMk cId="2431369023" sldId="365"/>
            <ac:cxnSpMk id="22" creationId="{9BB9641F-933C-4043-327B-911D346D121F}"/>
          </ac:cxnSpMkLst>
        </pc:cxnChg>
        <pc:cxnChg chg="add">
          <ac:chgData name="Ron Keidar" userId="bd522e22234dfd79" providerId="LiveId" clId="{834D198D-FE0F-4E0A-A057-268A858F1B5E}" dt="2024-08-31T21:21:49.244" v="4755" actId="11529"/>
          <ac:cxnSpMkLst>
            <pc:docMk/>
            <pc:sldMk cId="2431369023" sldId="365"/>
            <ac:cxnSpMk id="27" creationId="{906581AB-AA41-D89C-30B6-52FD7CB77B91}"/>
          </ac:cxnSpMkLst>
        </pc:cxnChg>
        <pc:cxnChg chg="add mod">
          <ac:chgData name="Ron Keidar" userId="bd522e22234dfd79" providerId="LiveId" clId="{834D198D-FE0F-4E0A-A057-268A858F1B5E}" dt="2024-08-31T21:22:21.386" v="4765" actId="1038"/>
          <ac:cxnSpMkLst>
            <pc:docMk/>
            <pc:sldMk cId="2431369023" sldId="365"/>
            <ac:cxnSpMk id="28" creationId="{AB61E5C9-2364-DE46-DBFD-19110BF22282}"/>
          </ac:cxnSpMkLst>
        </pc:cxnChg>
        <pc:cxnChg chg="add mod ord">
          <ac:chgData name="Ron Keidar" userId="bd522e22234dfd79" providerId="LiveId" clId="{834D198D-FE0F-4E0A-A057-268A858F1B5E}" dt="2024-08-31T21:24:47.203" v="4839" actId="1076"/>
          <ac:cxnSpMkLst>
            <pc:docMk/>
            <pc:sldMk cId="2431369023" sldId="365"/>
            <ac:cxnSpMk id="32" creationId="{881B7EAD-238E-50F0-71E0-AD0A6BCF4830}"/>
          </ac:cxnSpMkLst>
        </pc:cxnChg>
        <pc:cxnChg chg="add mod">
          <ac:chgData name="Ron Keidar" userId="bd522e22234dfd79" providerId="LiveId" clId="{834D198D-FE0F-4E0A-A057-268A858F1B5E}" dt="2024-08-31T21:30:38.136" v="5118" actId="14100"/>
          <ac:cxnSpMkLst>
            <pc:docMk/>
            <pc:sldMk cId="2431369023" sldId="365"/>
            <ac:cxnSpMk id="37" creationId="{31B13ECC-758A-1A40-B63F-7A221F8E564B}"/>
          </ac:cxnSpMkLst>
        </pc:cxnChg>
        <pc:cxnChg chg="add mod">
          <ac:chgData name="Ron Keidar" userId="bd522e22234dfd79" providerId="LiveId" clId="{834D198D-FE0F-4E0A-A057-268A858F1B5E}" dt="2024-08-31T21:24:13.885" v="4833" actId="571"/>
          <ac:cxnSpMkLst>
            <pc:docMk/>
            <pc:sldMk cId="2431369023" sldId="365"/>
            <ac:cxnSpMk id="41" creationId="{12E0A7CF-7E19-4436-9971-4385D0212AC4}"/>
          </ac:cxnSpMkLst>
        </pc:cxnChg>
      </pc:sldChg>
      <pc:sldChg chg="addSp modSp new mod">
        <pc:chgData name="Ron Keidar" userId="bd522e22234dfd79" providerId="LiveId" clId="{834D198D-FE0F-4E0A-A057-268A858F1B5E}" dt="2024-09-06T23:56:52.499" v="6154" actId="20577"/>
        <pc:sldMkLst>
          <pc:docMk/>
          <pc:sldMk cId="1934069554" sldId="366"/>
        </pc:sldMkLst>
        <pc:spChg chg="mod">
          <ac:chgData name="Ron Keidar" userId="bd522e22234dfd79" providerId="LiveId" clId="{834D198D-FE0F-4E0A-A057-268A858F1B5E}" dt="2024-09-06T23:34:49.909" v="5976" actId="20577"/>
          <ac:spMkLst>
            <pc:docMk/>
            <pc:sldMk cId="1934069554" sldId="366"/>
            <ac:spMk id="2" creationId="{A5CE0DE4-6D59-8B94-5035-3F3F960B28FE}"/>
          </ac:spMkLst>
        </pc:spChg>
        <pc:graphicFrameChg chg="add mod modGraphic">
          <ac:chgData name="Ron Keidar" userId="bd522e22234dfd79" providerId="LiveId" clId="{834D198D-FE0F-4E0A-A057-268A858F1B5E}" dt="2024-09-06T23:56:52.499" v="6154" actId="20577"/>
          <ac:graphicFrameMkLst>
            <pc:docMk/>
            <pc:sldMk cId="1934069554" sldId="366"/>
            <ac:graphicFrameMk id="3" creationId="{A9428495-7B2A-3AF5-724A-81B610A8880E}"/>
          </ac:graphicFrameMkLst>
        </pc:graphicFrameChg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7T14:20:51.577" v="8632" actId="121"/>
        <pc:sldMkLst>
          <pc:docMk/>
          <pc:sldMk cId="3410480558" sldId="367"/>
        </pc:sldMkLst>
        <pc:spChg chg="mod">
          <ac:chgData name="Ron Keidar" userId="bd522e22234dfd79" providerId="LiveId" clId="{834D198D-FE0F-4E0A-A057-268A858F1B5E}" dt="2024-09-07T14:04:07.054" v="7975" actId="20577"/>
          <ac:spMkLst>
            <pc:docMk/>
            <pc:sldMk cId="3410480558" sldId="367"/>
            <ac:spMk id="2" creationId="{93BA00BF-5DDD-3025-FF79-4FF2C2031229}"/>
          </ac:spMkLst>
        </pc:spChg>
        <pc:spChg chg="mod">
          <ac:chgData name="Ron Keidar" userId="bd522e22234dfd79" providerId="LiveId" clId="{834D198D-FE0F-4E0A-A057-268A858F1B5E}" dt="2024-09-07T14:04:34.220" v="7978" actId="6549"/>
          <ac:spMkLst>
            <pc:docMk/>
            <pc:sldMk cId="3410480558" sldId="367"/>
            <ac:spMk id="4" creationId="{C91E85F9-6F76-19A6-D1A5-2A79CB71CBC5}"/>
          </ac:spMkLst>
        </pc:spChg>
        <pc:spChg chg="mod">
          <ac:chgData name="Ron Keidar" userId="bd522e22234dfd79" providerId="LiveId" clId="{834D198D-FE0F-4E0A-A057-268A858F1B5E}" dt="2024-09-07T14:04:53.471" v="7981" actId="20577"/>
          <ac:spMkLst>
            <pc:docMk/>
            <pc:sldMk cId="3410480558" sldId="367"/>
            <ac:spMk id="7" creationId="{F8A9AC46-9927-E5E7-970B-D8B2B8654E73}"/>
          </ac:spMkLst>
        </pc:spChg>
        <pc:spChg chg="mod">
          <ac:chgData name="Ron Keidar" userId="bd522e22234dfd79" providerId="LiveId" clId="{834D198D-FE0F-4E0A-A057-268A858F1B5E}" dt="2024-09-07T14:05:32.858" v="8051" actId="6549"/>
          <ac:spMkLst>
            <pc:docMk/>
            <pc:sldMk cId="3410480558" sldId="367"/>
            <ac:spMk id="15" creationId="{68E739F2-CBA8-CB32-C8C0-A94E7900A398}"/>
          </ac:spMkLst>
        </pc:spChg>
        <pc:spChg chg="add mod">
          <ac:chgData name="Ron Keidar" userId="bd522e22234dfd79" providerId="LiveId" clId="{834D198D-FE0F-4E0A-A057-268A858F1B5E}" dt="2024-09-07T14:08:17.199" v="8130" actId="1035"/>
          <ac:spMkLst>
            <pc:docMk/>
            <pc:sldMk cId="3410480558" sldId="367"/>
            <ac:spMk id="21" creationId="{BAA1330C-4180-EE66-0822-183ED361625E}"/>
          </ac:spMkLst>
        </pc:spChg>
        <pc:spChg chg="add mod">
          <ac:chgData name="Ron Keidar" userId="bd522e22234dfd79" providerId="LiveId" clId="{834D198D-FE0F-4E0A-A057-268A858F1B5E}" dt="2024-09-07T14:08:28.883" v="8162" actId="1035"/>
          <ac:spMkLst>
            <pc:docMk/>
            <pc:sldMk cId="3410480558" sldId="367"/>
            <ac:spMk id="24" creationId="{7FBB32CB-B377-2535-D61F-82BD7856696F}"/>
          </ac:spMkLst>
        </pc:spChg>
        <pc:spChg chg="add mod">
          <ac:chgData name="Ron Keidar" userId="bd522e22234dfd79" providerId="LiveId" clId="{834D198D-FE0F-4E0A-A057-268A858F1B5E}" dt="2024-09-07T14:09:13.245" v="8208" actId="1035"/>
          <ac:spMkLst>
            <pc:docMk/>
            <pc:sldMk cId="3410480558" sldId="367"/>
            <ac:spMk id="26" creationId="{6B89D0C9-C11B-F30B-AE9D-AB450F062AE0}"/>
          </ac:spMkLst>
        </pc:spChg>
        <pc:spChg chg="add mod">
          <ac:chgData name="Ron Keidar" userId="bd522e22234dfd79" providerId="LiveId" clId="{834D198D-FE0F-4E0A-A057-268A858F1B5E}" dt="2024-09-07T14:09:37.835" v="8245" actId="1037"/>
          <ac:spMkLst>
            <pc:docMk/>
            <pc:sldMk cId="3410480558" sldId="367"/>
            <ac:spMk id="27" creationId="{F07B44EE-B81A-A6E4-D35B-59D2D9D1C321}"/>
          </ac:spMkLst>
        </pc:spChg>
        <pc:spChg chg="add mod">
          <ac:chgData name="Ron Keidar" userId="bd522e22234dfd79" providerId="LiveId" clId="{834D198D-FE0F-4E0A-A057-268A858F1B5E}" dt="2024-09-07T14:08:57.259" v="8192" actId="1036"/>
          <ac:spMkLst>
            <pc:docMk/>
            <pc:sldMk cId="3410480558" sldId="367"/>
            <ac:spMk id="28" creationId="{24656617-9DE4-D2E6-9238-D7890AAFC07E}"/>
          </ac:spMkLst>
        </pc:spChg>
        <pc:spChg chg="add mod">
          <ac:chgData name="Ron Keidar" userId="bd522e22234dfd79" providerId="LiveId" clId="{834D198D-FE0F-4E0A-A057-268A858F1B5E}" dt="2024-09-07T14:18:25.262" v="8594"/>
          <ac:spMkLst>
            <pc:docMk/>
            <pc:sldMk cId="3410480558" sldId="367"/>
            <ac:spMk id="35" creationId="{EB339C63-A3C2-8A17-1BF2-D7839C1550C5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3" creationId="{F873726A-CE2B-DA06-8ED2-DA3F2F01C545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4" creationId="{A5C28C19-0B24-3329-32A9-B7A7D7E1EEAD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5" creationId="{3EBA999A-F34D-3297-C7C0-F9FD860B694A}"/>
          </ac:spMkLst>
        </pc:spChg>
        <pc:grpChg chg="add mod">
          <ac:chgData name="Ron Keidar" userId="bd522e22234dfd79" providerId="LiveId" clId="{834D198D-FE0F-4E0A-A057-268A858F1B5E}" dt="2024-09-07T14:05:48.192" v="8052" actId="552"/>
          <ac:grpSpMkLst>
            <pc:docMk/>
            <pc:sldMk cId="3410480558" sldId="367"/>
            <ac:grpSpMk id="3" creationId="{0C21E40F-27BB-0096-B919-18D7895623CE}"/>
          </ac:grpSpMkLst>
        </pc:grpChg>
        <pc:grpChg chg="add mod">
          <ac:chgData name="Ron Keidar" userId="bd522e22234dfd79" providerId="LiveId" clId="{834D198D-FE0F-4E0A-A057-268A858F1B5E}" dt="2024-09-07T14:06:36.750" v="8091" actId="465"/>
          <ac:grpSpMkLst>
            <pc:docMk/>
            <pc:sldMk cId="3410480558" sldId="367"/>
            <ac:grpSpMk id="6" creationId="{996E096A-0FF0-A984-2A84-F4A5EC9AC7B1}"/>
          </ac:grpSpMkLst>
        </pc:grpChg>
        <pc:grpChg chg="add mod">
          <ac:chgData name="Ron Keidar" userId="bd522e22234dfd79" providerId="LiveId" clId="{834D198D-FE0F-4E0A-A057-268A858F1B5E}" dt="2024-09-07T14:05:48.192" v="8052" actId="552"/>
          <ac:grpSpMkLst>
            <pc:docMk/>
            <pc:sldMk cId="3410480558" sldId="367"/>
            <ac:grpSpMk id="14" creationId="{FF10E7D7-69D4-F03D-DE15-0FDEDBDF05EF}"/>
          </ac:grpSpMkLst>
        </pc:grpChg>
        <pc:grpChg chg="add mod">
          <ac:chgData name="Ron Keidar" userId="bd522e22234dfd79" providerId="LiveId" clId="{834D198D-FE0F-4E0A-A057-268A858F1B5E}" dt="2024-09-07T14:11:43.492" v="8349" actId="1036"/>
          <ac:grpSpMkLst>
            <pc:docMk/>
            <pc:sldMk cId="3410480558" sldId="367"/>
            <ac:grpSpMk id="40" creationId="{292593FA-E0B2-91E7-C516-71D5B073C8AC}"/>
          </ac:grpSpMkLst>
        </pc:grpChg>
        <pc:picChg chg="add mod ord">
          <ac:chgData name="Ron Keidar" userId="bd522e22234dfd79" providerId="LiveId" clId="{834D198D-FE0F-4E0A-A057-268A858F1B5E}" dt="2024-09-07T14:09:04.378" v="8193" actId="166"/>
          <ac:picMkLst>
            <pc:docMk/>
            <pc:sldMk cId="3410480558" sldId="367"/>
            <ac:picMk id="9" creationId="{EBE0B1B7-0360-9034-FE5D-9C9E8C003522}"/>
          </ac:picMkLst>
        </pc:picChg>
        <pc:picChg chg="add mod ord">
          <ac:chgData name="Ron Keidar" userId="bd522e22234dfd79" providerId="LiveId" clId="{834D198D-FE0F-4E0A-A057-268A858F1B5E}" dt="2024-09-07T14:11:52.943" v="8350" actId="166"/>
          <ac:picMkLst>
            <pc:docMk/>
            <pc:sldMk cId="3410480558" sldId="367"/>
            <ac:picMk id="17" creationId="{D1D550A5-3E91-D749-0E9C-7ED4858DAB28}"/>
          </ac:picMkLst>
        </pc:picChg>
        <pc:cxnChg chg="mod">
          <ac:chgData name="Ron Keidar" userId="bd522e22234dfd79" providerId="LiveId" clId="{834D198D-FE0F-4E0A-A057-268A858F1B5E}" dt="2024-09-07T14:04:43.498" v="7979" actId="14100"/>
          <ac:cxnSpMkLst>
            <pc:docMk/>
            <pc:sldMk cId="3410480558" sldId="367"/>
            <ac:cxnSpMk id="5" creationId="{C21E6AFF-091C-2429-12CC-0AAC8C4C0CC0}"/>
          </ac:cxnSpMkLst>
        </pc:cxnChg>
        <pc:cxnChg chg="mod">
          <ac:chgData name="Ron Keidar" userId="bd522e22234dfd79" providerId="LiveId" clId="{834D198D-FE0F-4E0A-A057-268A858F1B5E}" dt="2024-09-07T14:05:01.616" v="7982" actId="14100"/>
          <ac:cxnSpMkLst>
            <pc:docMk/>
            <pc:sldMk cId="3410480558" sldId="367"/>
            <ac:cxnSpMk id="8" creationId="{F9FE9BA4-E336-F930-3B9C-AF82E3C9E352}"/>
          </ac:cxnSpMkLst>
        </pc:cxnChg>
        <pc:cxnChg chg="add mod">
          <ac:chgData name="Ron Keidar" userId="bd522e22234dfd79" providerId="LiveId" clId="{834D198D-FE0F-4E0A-A057-268A858F1B5E}" dt="2024-09-07T14:08:17.199" v="8130" actId="1035"/>
          <ac:cxnSpMkLst>
            <pc:docMk/>
            <pc:sldMk cId="3410480558" sldId="367"/>
            <ac:cxnSpMk id="10" creationId="{A12A624A-1040-F7D7-4B53-F1B92C1EDEA2}"/>
          </ac:cxnSpMkLst>
        </pc:cxnChg>
        <pc:cxnChg chg="add mod">
          <ac:chgData name="Ron Keidar" userId="bd522e22234dfd79" providerId="LiveId" clId="{834D198D-FE0F-4E0A-A057-268A858F1B5E}" dt="2024-09-07T14:08:28.883" v="8162" actId="1035"/>
          <ac:cxnSpMkLst>
            <pc:docMk/>
            <pc:sldMk cId="3410480558" sldId="367"/>
            <ac:cxnSpMk id="11" creationId="{96DB61BB-5102-FF88-4DDD-DC6158C487A2}"/>
          </ac:cxnSpMkLst>
        </pc:cxnChg>
        <pc:cxnChg chg="mod">
          <ac:chgData name="Ron Keidar" userId="bd522e22234dfd79" providerId="LiveId" clId="{834D198D-FE0F-4E0A-A057-268A858F1B5E}" dt="2024-09-07T14:05:24.196" v="8016"/>
          <ac:cxnSpMkLst>
            <pc:docMk/>
            <pc:sldMk cId="3410480558" sldId="367"/>
            <ac:cxnSpMk id="16" creationId="{C7DE5DB1-0ED6-091A-A7BD-EAB1B6DA5ACE}"/>
          </ac:cxnSpMkLst>
        </pc:cxnChg>
        <pc:cxnChg chg="add mod">
          <ac:chgData name="Ron Keidar" userId="bd522e22234dfd79" providerId="LiveId" clId="{834D198D-FE0F-4E0A-A057-268A858F1B5E}" dt="2024-09-07T14:07:35.885" v="8098"/>
          <ac:cxnSpMkLst>
            <pc:docMk/>
            <pc:sldMk cId="3410480558" sldId="367"/>
            <ac:cxnSpMk id="23" creationId="{53054234-A51C-EE12-46D7-00C404254BC2}"/>
          </ac:cxnSpMkLst>
        </pc:cxnChg>
        <pc:cxnChg chg="add mod">
          <ac:chgData name="Ron Keidar" userId="bd522e22234dfd79" providerId="LiveId" clId="{834D198D-FE0F-4E0A-A057-268A858F1B5E}" dt="2024-09-07T14:09:13.245" v="8208" actId="1035"/>
          <ac:cxnSpMkLst>
            <pc:docMk/>
            <pc:sldMk cId="3410480558" sldId="367"/>
            <ac:cxnSpMk id="29" creationId="{DF0C2362-BEA1-F973-FDD3-120B2AEA566F}"/>
          </ac:cxnSpMkLst>
        </pc:cxnChg>
        <pc:cxnChg chg="add mod">
          <ac:chgData name="Ron Keidar" userId="bd522e22234dfd79" providerId="LiveId" clId="{834D198D-FE0F-4E0A-A057-268A858F1B5E}" dt="2024-09-07T14:09:37.835" v="8245" actId="1037"/>
          <ac:cxnSpMkLst>
            <pc:docMk/>
            <pc:sldMk cId="3410480558" sldId="367"/>
            <ac:cxnSpMk id="32" creationId="{9FF5AA11-791E-5171-5DAA-F7FBE50D786B}"/>
          </ac:cxnSpMkLst>
        </pc:cxnChg>
        <pc:cxnChg chg="add mod">
          <ac:chgData name="Ron Keidar" userId="bd522e22234dfd79" providerId="LiveId" clId="{834D198D-FE0F-4E0A-A057-268A858F1B5E}" dt="2024-09-07T14:11:30.108" v="8344" actId="164"/>
          <ac:cxnSpMkLst>
            <pc:docMk/>
            <pc:sldMk cId="3410480558" sldId="367"/>
            <ac:cxnSpMk id="36" creationId="{64DC27DE-1644-41FC-850B-4C5639A32E76}"/>
          </ac:cxnSpMkLst>
        </pc:cxnChg>
        <pc:cxnChg chg="add mod">
          <ac:chgData name="Ron Keidar" userId="bd522e22234dfd79" providerId="LiveId" clId="{834D198D-FE0F-4E0A-A057-268A858F1B5E}" dt="2024-09-07T14:11:43.492" v="8349" actId="1036"/>
          <ac:cxnSpMkLst>
            <pc:docMk/>
            <pc:sldMk cId="3410480558" sldId="367"/>
            <ac:cxnSpMk id="42" creationId="{681D86B9-8EF3-8C6E-117B-FD345C722938}"/>
          </ac:cxnSpMkLst>
        </pc:cxnChg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  <pc:spChg chg="mod">
          <ac:chgData name="Ron Keidar" userId="bd522e22234dfd79" providerId="LiveId" clId="{834D198D-FE0F-4E0A-A057-268A858F1B5E}" dt="2024-09-07T14:15:42.215" v="8409" actId="20577"/>
          <ac:spMkLst>
            <pc:docMk/>
            <pc:sldMk cId="1845910904" sldId="368"/>
            <ac:spMk id="2" creationId="{1B431FEA-EDA4-FF12-90F5-0A10EC5C08F9}"/>
          </ac:spMkLst>
        </pc:spChg>
        <pc:spChg chg="mod">
          <ac:chgData name="Ron Keidar" userId="bd522e22234dfd79" providerId="LiveId" clId="{834D198D-FE0F-4E0A-A057-268A858F1B5E}" dt="2024-09-07T14:18:10.548" v="8593"/>
          <ac:spMkLst>
            <pc:docMk/>
            <pc:sldMk cId="1845910904" sldId="368"/>
            <ac:spMk id="7" creationId="{AEFB5F2E-B77F-A30F-C397-DE8D111B1065}"/>
          </ac:spMkLst>
        </pc:spChg>
        <pc:spChg chg="del">
          <ac:chgData name="Ron Keidar" userId="bd522e22234dfd79" providerId="LiveId" clId="{834D198D-FE0F-4E0A-A057-268A858F1B5E}" dt="2024-09-07T14:16:07.993" v="8410" actId="478"/>
          <ac:spMkLst>
            <pc:docMk/>
            <pc:sldMk cId="1845910904" sldId="368"/>
            <ac:spMk id="41" creationId="{3A8A1125-8BBF-88B2-3B12-147570F32060}"/>
          </ac:spMkLst>
        </pc:spChg>
        <pc:grpChg chg="add mod">
          <ac:chgData name="Ron Keidar" userId="bd522e22234dfd79" providerId="LiveId" clId="{834D198D-FE0F-4E0A-A057-268A858F1B5E}" dt="2024-09-07T14:16:24.610" v="8591" actId="1036"/>
          <ac:grpSpMkLst>
            <pc:docMk/>
            <pc:sldMk cId="1845910904" sldId="368"/>
            <ac:grpSpMk id="3" creationId="{9FA80980-C982-6D15-229D-89957DC2CCD1}"/>
          </ac:grpSpMkLst>
        </pc:grpChg>
        <pc:cxnChg chg="mod">
          <ac:chgData name="Ron Keidar" userId="bd522e22234dfd79" providerId="LiveId" clId="{834D198D-FE0F-4E0A-A057-268A858F1B5E}" dt="2024-09-07T14:16:08.766" v="8411"/>
          <ac:cxnSpMkLst>
            <pc:docMk/>
            <pc:sldMk cId="1845910904" sldId="368"/>
            <ac:cxnSpMk id="12" creationId="{9C44B139-AB1B-9F55-3190-48FEA7124E8C}"/>
          </ac:cxnSpMkLst>
        </pc:cxnChg>
        <pc:cxnChg chg="mod">
          <ac:chgData name="Ron Keidar" userId="bd522e22234dfd79" providerId="LiveId" clId="{834D198D-FE0F-4E0A-A057-268A858F1B5E}" dt="2024-09-07T14:16:07.993" v="8410" actId="478"/>
          <ac:cxnSpMkLst>
            <pc:docMk/>
            <pc:sldMk cId="1845910904" sldId="368"/>
            <ac:cxnSpMk id="43" creationId="{4557EA64-4F37-7FCE-D5D3-6944631520AA}"/>
          </ac:cxnSpMkLst>
        </pc:cxnChg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  <pc:spChg chg="mod">
          <ac:chgData name="Ron Keidar" userId="bd522e22234dfd79" providerId="LiveId" clId="{834D198D-FE0F-4E0A-A057-268A858F1B5E}" dt="2024-09-08T19:12:20.557" v="9409" actId="20577"/>
          <ac:spMkLst>
            <pc:docMk/>
            <pc:sldMk cId="982022132" sldId="369"/>
            <ac:spMk id="2" creationId="{BD2CCC9F-04F2-6984-5C76-5D42F02A75D6}"/>
          </ac:spMkLst>
        </pc:spChg>
        <pc:spChg chg="mod">
          <ac:chgData name="Ron Keidar" userId="bd522e22234dfd79" providerId="LiveId" clId="{834D198D-FE0F-4E0A-A057-268A858F1B5E}" dt="2024-09-07T16:42:39.092" v="9033" actId="3064"/>
          <ac:spMkLst>
            <pc:docMk/>
            <pc:sldMk cId="982022132" sldId="369"/>
            <ac:spMk id="26" creationId="{9C931972-7BF2-2645-A577-FE6870370B07}"/>
          </ac:spMkLst>
        </pc:spChg>
        <pc:spChg chg="mod">
          <ac:chgData name="Ron Keidar" userId="bd522e22234dfd79" providerId="LiveId" clId="{834D198D-FE0F-4E0A-A057-268A858F1B5E}" dt="2024-09-08T19:13:05.056" v="9410"/>
          <ac:spMkLst>
            <pc:docMk/>
            <pc:sldMk cId="982022132" sldId="369"/>
            <ac:spMk id="30" creationId="{9DB00FF8-DAE8-FAAD-C659-34F801E845F6}"/>
          </ac:spMkLst>
        </pc:spChg>
        <pc:spChg chg="mod">
          <ac:chgData name="Ron Keidar" userId="bd522e22234dfd79" providerId="LiveId" clId="{834D198D-FE0F-4E0A-A057-268A858F1B5E}" dt="2024-09-08T19:12:01.298" v="9398"/>
          <ac:spMkLst>
            <pc:docMk/>
            <pc:sldMk cId="982022132" sldId="369"/>
            <ac:spMk id="36" creationId="{BE0DFEE8-2764-ED24-03D2-EA50DC50CA08}"/>
          </ac:spMkLst>
        </pc:spChg>
        <pc:spChg chg="add mod">
          <ac:chgData name="Ron Keidar" userId="bd522e22234dfd79" providerId="LiveId" clId="{834D198D-FE0F-4E0A-A057-268A858F1B5E}" dt="2024-09-07T16:48:15.795" v="9192" actId="1076"/>
          <ac:spMkLst>
            <pc:docMk/>
            <pc:sldMk cId="982022132" sldId="369"/>
            <ac:spMk id="38" creationId="{DF673673-E635-CE3B-6B1C-499B8AD45D9E}"/>
          </ac:spMkLst>
        </pc:spChg>
        <pc:spChg chg="add mod">
          <ac:chgData name="Ron Keidar" userId="bd522e22234dfd79" providerId="LiveId" clId="{834D198D-FE0F-4E0A-A057-268A858F1B5E}" dt="2024-09-07T16:50:42.364" v="9222" actId="14100"/>
          <ac:spMkLst>
            <pc:docMk/>
            <pc:sldMk cId="982022132" sldId="369"/>
            <ac:spMk id="39" creationId="{B60D1FCB-C1A4-505C-B90E-3060EF18A51F}"/>
          </ac:spMkLst>
        </pc:spChg>
        <pc:spChg chg="add mod">
          <ac:chgData name="Ron Keidar" userId="bd522e22234dfd79" providerId="LiveId" clId="{834D198D-FE0F-4E0A-A057-268A858F1B5E}" dt="2024-09-07T16:50:54.130" v="9224" actId="14100"/>
          <ac:spMkLst>
            <pc:docMk/>
            <pc:sldMk cId="982022132" sldId="369"/>
            <ac:spMk id="41" creationId="{DEB16C09-DB02-F5CC-4C26-630EB38D06D0}"/>
          </ac:spMkLst>
        </pc:spChg>
        <pc:spChg chg="add del mod">
          <ac:chgData name="Ron Keidar" userId="bd522e22234dfd79" providerId="LiveId" clId="{834D198D-FE0F-4E0A-A057-268A858F1B5E}" dt="2024-09-07T14:32:54.412" v="8889" actId="478"/>
          <ac:spMkLst>
            <pc:docMk/>
            <pc:sldMk cId="982022132" sldId="369"/>
            <ac:spMk id="42" creationId="{653C432E-7840-E628-9E19-A0D392521AF5}"/>
          </ac:spMkLst>
        </pc:spChg>
        <pc:spChg chg="add mod">
          <ac:chgData name="Ron Keidar" userId="bd522e22234dfd79" providerId="LiveId" clId="{834D198D-FE0F-4E0A-A057-268A858F1B5E}" dt="2024-09-07T16:46:39.603" v="9098" actId="1076"/>
          <ac:spMkLst>
            <pc:docMk/>
            <pc:sldMk cId="982022132" sldId="369"/>
            <ac:spMk id="43" creationId="{C2B2FA4B-79B7-F1AD-4806-7A6EA78E94D3}"/>
          </ac:spMkLst>
        </pc:spChg>
        <pc:spChg chg="add mod">
          <ac:chgData name="Ron Keidar" userId="bd522e22234dfd79" providerId="LiveId" clId="{834D198D-FE0F-4E0A-A057-268A858F1B5E}" dt="2024-09-07T16:52:44.506" v="9271" actId="12789"/>
          <ac:spMkLst>
            <pc:docMk/>
            <pc:sldMk cId="982022132" sldId="369"/>
            <ac:spMk id="53" creationId="{611FF404-3454-13DA-FFBC-DE78AF6CFFE0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55" creationId="{F0D2F408-3AAF-461B-E5F9-FACDE0B6FC09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60" creationId="{3F4CF60A-128A-C71C-739C-107A115381D4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63" creationId="{1A1B7551-3568-70F2-18EB-1C82F06C5E5E}"/>
          </ac:spMkLst>
        </pc:spChg>
        <pc:spChg chg="add del">
          <ac:chgData name="Ron Keidar" userId="bd522e22234dfd79" providerId="LiveId" clId="{834D198D-FE0F-4E0A-A057-268A858F1B5E}" dt="2024-09-07T16:40:41.894" v="9027" actId="22"/>
          <ac:spMkLst>
            <pc:docMk/>
            <pc:sldMk cId="982022132" sldId="369"/>
            <ac:spMk id="65" creationId="{D549E7C1-9FED-06F6-8777-863768B96523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72" creationId="{65606891-B5E7-8179-6960-042FA940AB1D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78" creationId="{AD13E39E-DA9A-9C20-A1CA-4CB2FADBB845}"/>
          </ac:spMkLst>
        </pc:spChg>
        <pc:spChg chg="add mod">
          <ac:chgData name="Ron Keidar" userId="bd522e22234dfd79" providerId="LiveId" clId="{834D198D-FE0F-4E0A-A057-268A858F1B5E}" dt="2024-09-07T16:49:51.960" v="9220" actId="408"/>
          <ac:spMkLst>
            <pc:docMk/>
            <pc:sldMk cId="982022132" sldId="369"/>
            <ac:spMk id="80" creationId="{0A77ECC5-AF44-E23C-4024-5BF0325CBB67}"/>
          </ac:spMkLst>
        </pc:spChg>
        <pc:spChg chg="add mod">
          <ac:chgData name="Ron Keidar" userId="bd522e22234dfd79" providerId="LiveId" clId="{834D198D-FE0F-4E0A-A057-268A858F1B5E}" dt="2024-09-07T16:52:44.506" v="9271" actId="12789"/>
          <ac:spMkLst>
            <pc:docMk/>
            <pc:sldMk cId="982022132" sldId="369"/>
            <ac:spMk id="92" creationId="{8C7757CF-A5E6-AE8D-0F2B-0106A955D073}"/>
          </ac:spMkLst>
        </pc:spChg>
        <pc:spChg chg="add mod">
          <ac:chgData name="Ron Keidar" userId="bd522e22234dfd79" providerId="LiveId" clId="{834D198D-FE0F-4E0A-A057-268A858F1B5E}" dt="2024-09-07T16:53:21.905" v="9276" actId="20577"/>
          <ac:spMkLst>
            <pc:docMk/>
            <pc:sldMk cId="982022132" sldId="369"/>
            <ac:spMk id="93" creationId="{235234A3-DAF6-10A7-E34F-57D506C758CE}"/>
          </ac:spMkLst>
        </pc:spChg>
        <pc:grpChg chg="add mod">
          <ac:chgData name="Ron Keidar" userId="bd522e22234dfd79" providerId="LiveId" clId="{834D198D-FE0F-4E0A-A057-268A858F1B5E}" dt="2024-09-07T16:47:01.265" v="9122" actId="1076"/>
          <ac:grpSpMkLst>
            <pc:docMk/>
            <pc:sldMk cId="982022132" sldId="369"/>
            <ac:grpSpMk id="4" creationId="{E47C0D07-BBA6-9FCE-0B59-5B5FDF3D9278}"/>
          </ac:grpSpMkLst>
        </pc:grpChg>
        <pc:grpChg chg="mod">
          <ac:chgData name="Ron Keidar" userId="bd522e22234dfd79" providerId="LiveId" clId="{834D198D-FE0F-4E0A-A057-268A858F1B5E}" dt="2024-09-07T14:31:35.423" v="8797" actId="14100"/>
          <ac:grpSpMkLst>
            <pc:docMk/>
            <pc:sldMk cId="982022132" sldId="369"/>
            <ac:grpSpMk id="7" creationId="{03C00095-BA96-519F-F41D-4516DF393FAC}"/>
          </ac:grpSpMkLst>
        </pc:grpChg>
        <pc:grpChg chg="mod">
          <ac:chgData name="Ron Keidar" userId="bd522e22234dfd79" providerId="LiveId" clId="{834D198D-FE0F-4E0A-A057-268A858F1B5E}" dt="2024-09-07T14:31:35.423" v="8797" actId="14100"/>
          <ac:grpSpMkLst>
            <pc:docMk/>
            <pc:sldMk cId="982022132" sldId="369"/>
            <ac:grpSpMk id="8" creationId="{5FD5BA3B-D093-58D1-6488-0050421B3908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11" creationId="{49AA1D57-4AA0-8215-9565-F29C82EA2CD1}"/>
          </ac:grpSpMkLst>
        </pc:grpChg>
        <pc:grpChg chg="add mod">
          <ac:chgData name="Ron Keidar" userId="bd522e22234dfd79" providerId="LiveId" clId="{834D198D-FE0F-4E0A-A057-268A858F1B5E}" dt="2024-09-07T16:40:17.958" v="9025" actId="14100"/>
          <ac:grpSpMkLst>
            <pc:docMk/>
            <pc:sldMk cId="982022132" sldId="369"/>
            <ac:grpSpMk id="29" creationId="{A6B2EB2E-24B5-752E-58F1-E29E7A247122}"/>
          </ac:grpSpMkLst>
        </pc:grpChg>
        <pc:grpChg chg="add mod">
          <ac:chgData name="Ron Keidar" userId="bd522e22234dfd79" providerId="LiveId" clId="{834D198D-FE0F-4E0A-A057-268A858F1B5E}" dt="2024-09-07T16:40:17.958" v="9025" actId="14100"/>
          <ac:grpSpMkLst>
            <pc:docMk/>
            <pc:sldMk cId="982022132" sldId="369"/>
            <ac:grpSpMk id="34" creationId="{029BEEE7-DE8E-A6F6-12B2-E619388FA1D3}"/>
          </ac:grpSpMkLst>
        </pc:grpChg>
        <pc:grpChg chg="add mod">
          <ac:chgData name="Ron Keidar" userId="bd522e22234dfd79" providerId="LiveId" clId="{834D198D-FE0F-4E0A-A057-268A858F1B5E}" dt="2024-09-07T16:52:44.506" v="9271" actId="12789"/>
          <ac:grpSpMkLst>
            <pc:docMk/>
            <pc:sldMk cId="982022132" sldId="369"/>
            <ac:grpSpMk id="52" creationId="{F830B0BC-FBD0-6A77-CABE-6717BC453B4A}"/>
          </ac:grpSpMkLst>
        </pc:grpChg>
        <pc:grpChg chg="mod">
          <ac:chgData name="Ron Keidar" userId="bd522e22234dfd79" providerId="LiveId" clId="{834D198D-FE0F-4E0A-A057-268A858F1B5E}" dt="2024-09-07T16:48:57.441" v="9195" actId="465"/>
          <ac:grpSpMkLst>
            <pc:docMk/>
            <pc:sldMk cId="982022132" sldId="369"/>
            <ac:grpSpMk id="54" creationId="{D8792E6D-A39A-B74B-1393-F386123D4CB2}"/>
          </ac:grpSpMkLst>
        </pc:grpChg>
        <pc:grpChg chg="mod">
          <ac:chgData name="Ron Keidar" userId="bd522e22234dfd79" providerId="LiveId" clId="{834D198D-FE0F-4E0A-A057-268A858F1B5E}" dt="2024-09-07T16:52:44.506" v="9271" actId="12789"/>
          <ac:grpSpMkLst>
            <pc:docMk/>
            <pc:sldMk cId="982022132" sldId="369"/>
            <ac:grpSpMk id="59" creationId="{9E30D876-B5E7-000B-9D6D-621704367BF6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62" creationId="{21F5C2B6-7A74-6E47-404F-245125B83811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77" creationId="{B842E5C1-87C2-A9C6-BFF7-414ED6999FF6}"/>
          </ac:grpSpMkLst>
        </pc:grpChg>
        <pc:cxnChg chg="mod">
          <ac:chgData name="Ron Keidar" userId="bd522e22234dfd79" providerId="LiveId" clId="{834D198D-FE0F-4E0A-A057-268A858F1B5E}" dt="2024-09-07T16:43:40.161" v="9045" actId="1035"/>
          <ac:cxnSpMkLst>
            <pc:docMk/>
            <pc:sldMk cId="982022132" sldId="369"/>
            <ac:cxnSpMk id="28" creationId="{37F10CE4-80EC-1EC1-523A-164D658EC14F}"/>
          </ac:cxnSpMkLst>
        </pc:cxnChg>
        <pc:cxnChg chg="mod">
          <ac:chgData name="Ron Keidar" userId="bd522e22234dfd79" providerId="LiveId" clId="{834D198D-FE0F-4E0A-A057-268A858F1B5E}" dt="2024-09-07T16:45:17.755" v="9072" actId="208"/>
          <ac:cxnSpMkLst>
            <pc:docMk/>
            <pc:sldMk cId="982022132" sldId="369"/>
            <ac:cxnSpMk id="31" creationId="{39DF623D-9B6D-874F-54FD-9547E50A59C2}"/>
          </ac:cxnSpMkLst>
        </pc:cxnChg>
        <pc:cxnChg chg="mod">
          <ac:chgData name="Ron Keidar" userId="bd522e22234dfd79" providerId="LiveId" clId="{834D198D-FE0F-4E0A-A057-268A858F1B5E}" dt="2024-09-07T16:45:07.688" v="9071" actId="208"/>
          <ac:cxnSpMkLst>
            <pc:docMk/>
            <pc:sldMk cId="982022132" sldId="369"/>
            <ac:cxnSpMk id="37" creationId="{390A6C63-2974-D30E-B037-4E4F7648C5E9}"/>
          </ac:cxnSpMkLst>
        </pc:cxnChg>
        <pc:cxnChg chg="add mod">
          <ac:chgData name="Ron Keidar" userId="bd522e22234dfd79" providerId="LiveId" clId="{834D198D-FE0F-4E0A-A057-268A858F1B5E}" dt="2024-09-07T16:45:44.825" v="9080" actId="14100"/>
          <ac:cxnSpMkLst>
            <pc:docMk/>
            <pc:sldMk cId="982022132" sldId="369"/>
            <ac:cxnSpMk id="51" creationId="{A55E9741-7E39-156D-BA23-2A9340D9996D}"/>
          </ac:cxnSpMkLst>
        </pc:cxnChg>
        <pc:cxnChg chg="mod">
          <ac:chgData name="Ron Keidar" userId="bd522e22234dfd79" providerId="LiveId" clId="{834D198D-FE0F-4E0A-A057-268A858F1B5E}" dt="2024-09-07T16:46:03.992" v="9088" actId="1035"/>
          <ac:cxnSpMkLst>
            <pc:docMk/>
            <pc:sldMk cId="982022132" sldId="369"/>
            <ac:cxnSpMk id="56" creationId="{08793A79-EB51-A283-C912-ADF7F0122842}"/>
          </ac:cxnSpMkLst>
        </pc:cxnChg>
        <pc:cxnChg chg="mod">
          <ac:chgData name="Ron Keidar" userId="bd522e22234dfd79" providerId="LiveId" clId="{834D198D-FE0F-4E0A-A057-268A858F1B5E}" dt="2024-09-07T16:48:57.441" v="9195" actId="465"/>
          <ac:cxnSpMkLst>
            <pc:docMk/>
            <pc:sldMk cId="982022132" sldId="369"/>
            <ac:cxnSpMk id="58" creationId="{9E0B2843-1C2D-74F9-38FB-039845EEFA01}"/>
          </ac:cxnSpMkLst>
        </pc:cxnChg>
        <pc:cxnChg chg="mod">
          <ac:chgData name="Ron Keidar" userId="bd522e22234dfd79" providerId="LiveId" clId="{834D198D-FE0F-4E0A-A057-268A858F1B5E}" dt="2024-09-07T16:44:51.660" v="9069" actId="208"/>
          <ac:cxnSpMkLst>
            <pc:docMk/>
            <pc:sldMk cId="982022132" sldId="369"/>
            <ac:cxnSpMk id="61" creationId="{0A2371F2-BB6D-C94F-D3B0-4B04444DAB35}"/>
          </ac:cxnSpMkLst>
        </pc:cxnChg>
        <pc:cxnChg chg="mod">
          <ac:chgData name="Ron Keidar" userId="bd522e22234dfd79" providerId="LiveId" clId="{834D198D-FE0F-4E0A-A057-268A858F1B5E}" dt="2024-09-07T16:44:56.894" v="9070" actId="208"/>
          <ac:cxnSpMkLst>
            <pc:docMk/>
            <pc:sldMk cId="982022132" sldId="369"/>
            <ac:cxnSpMk id="64" creationId="{48FD23DE-7B06-3CC2-3869-7CC36C782E74}"/>
          </ac:cxnSpMkLst>
        </pc:cxnChg>
        <pc:cxnChg chg="mod">
          <ac:chgData name="Ron Keidar" userId="bd522e22234dfd79" providerId="LiveId" clId="{834D198D-FE0F-4E0A-A057-268A858F1B5E}" dt="2024-09-07T16:52:44.506" v="9271" actId="12789"/>
          <ac:cxnSpMkLst>
            <pc:docMk/>
            <pc:sldMk cId="982022132" sldId="369"/>
            <ac:cxnSpMk id="66" creationId="{CC318778-07D7-328B-B8F2-C2DE6153F960}"/>
          </ac:cxnSpMkLst>
        </pc:cxnChg>
        <pc:cxnChg chg="mod">
          <ac:chgData name="Ron Keidar" userId="bd522e22234dfd79" providerId="LiveId" clId="{834D198D-FE0F-4E0A-A057-268A858F1B5E}" dt="2024-09-07T16:55:02.080" v="9277" actId="14100"/>
          <ac:cxnSpMkLst>
            <pc:docMk/>
            <pc:sldMk cId="982022132" sldId="369"/>
            <ac:cxnSpMk id="71" creationId="{BD2810E2-05D9-DE5E-2F61-742C00B5D81A}"/>
          </ac:cxnSpMkLst>
        </pc:cxnChg>
        <pc:cxnChg chg="mod">
          <ac:chgData name="Ron Keidar" userId="bd522e22234dfd79" providerId="LiveId" clId="{834D198D-FE0F-4E0A-A057-268A858F1B5E}" dt="2024-09-07T16:52:44.506" v="9271" actId="12789"/>
          <ac:cxnSpMkLst>
            <pc:docMk/>
            <pc:sldMk cId="982022132" sldId="369"/>
            <ac:cxnSpMk id="74" creationId="{CA46E3AE-745F-5082-3ED9-EC386C0A6183}"/>
          </ac:cxnSpMkLst>
        </pc:cxnChg>
        <pc:cxnChg chg="add mod">
          <ac:chgData name="Ron Keidar" userId="bd522e22234dfd79" providerId="LiveId" clId="{834D198D-FE0F-4E0A-A057-268A858F1B5E}" dt="2024-09-07T16:48:08.457" v="9191" actId="14100"/>
          <ac:cxnSpMkLst>
            <pc:docMk/>
            <pc:sldMk cId="982022132" sldId="369"/>
            <ac:cxnSpMk id="75" creationId="{179D2716-BFFB-8889-E595-BC4F1BE9E92E}"/>
          </ac:cxnSpMkLst>
        </pc:cxnChg>
        <pc:cxnChg chg="mod">
          <ac:chgData name="Ron Keidar" userId="bd522e22234dfd79" providerId="LiveId" clId="{834D198D-FE0F-4E0A-A057-268A858F1B5E}" dt="2024-09-07T16:46:20.788" v="9096" actId="1035"/>
          <ac:cxnSpMkLst>
            <pc:docMk/>
            <pc:sldMk cId="982022132" sldId="369"/>
            <ac:cxnSpMk id="79" creationId="{8122529B-E798-9DD5-03AF-0225C227791E}"/>
          </ac:cxnSpMkLst>
        </pc:cxnChg>
        <pc:cxnChg chg="mod">
          <ac:chgData name="Ron Keidar" userId="bd522e22234dfd79" providerId="LiveId" clId="{834D198D-FE0F-4E0A-A057-268A858F1B5E}" dt="2024-09-07T16:47:34.588" v="9149" actId="14100"/>
          <ac:cxnSpMkLst>
            <pc:docMk/>
            <pc:sldMk cId="982022132" sldId="369"/>
            <ac:cxnSpMk id="81" creationId="{61FE2743-CFA7-79A6-2EC1-7EDEE0BDEAF5}"/>
          </ac:cxnSpMkLst>
        </pc:cxnChg>
        <pc:cxnChg chg="add mod">
          <ac:chgData name="Ron Keidar" userId="bd522e22234dfd79" providerId="LiveId" clId="{834D198D-FE0F-4E0A-A057-268A858F1B5E}" dt="2024-09-07T16:51:05.960" v="9227" actId="14100"/>
          <ac:cxnSpMkLst>
            <pc:docMk/>
            <pc:sldMk cId="982022132" sldId="369"/>
            <ac:cxnSpMk id="85" creationId="{413A21D6-D4CB-42CF-82A9-2D574D80DED6}"/>
          </ac:cxnSpMkLst>
        </pc:cxnChg>
        <pc:cxnChg chg="add mod">
          <ac:chgData name="Ron Keidar" userId="bd522e22234dfd79" providerId="LiveId" clId="{834D198D-FE0F-4E0A-A057-268A858F1B5E}" dt="2024-09-07T16:51:17.649" v="9230" actId="14100"/>
          <ac:cxnSpMkLst>
            <pc:docMk/>
            <pc:sldMk cId="982022132" sldId="369"/>
            <ac:cxnSpMk id="88" creationId="{80CD719C-467A-C203-49C8-760A4CFC3833}"/>
          </ac:cxnSpMkLst>
        </pc:cxnChg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  <pc:spChg chg="add mod">
          <ac:chgData name="Ron Keidar" userId="bd522e22234dfd79" providerId="LiveId" clId="{834D198D-FE0F-4E0A-A057-268A858F1B5E}" dt="2024-09-08T19:17:06.488" v="9694" actId="1038"/>
          <ac:spMkLst>
            <pc:docMk/>
            <pc:sldMk cId="1576743407" sldId="370"/>
            <ac:spMk id="6" creationId="{D2BA562A-ABE7-D2B4-5A47-73EF785CD0E9}"/>
          </ac:spMkLst>
        </pc:spChg>
        <pc:spChg chg="del mod">
          <ac:chgData name="Ron Keidar" userId="bd522e22234dfd79" providerId="LiveId" clId="{834D198D-FE0F-4E0A-A057-268A858F1B5E}" dt="2024-09-08T19:17:41.779" v="9697" actId="478"/>
          <ac:spMkLst>
            <pc:docMk/>
            <pc:sldMk cId="1576743407" sldId="370"/>
            <ac:spMk id="38" creationId="{AD190C31-1A0E-4A1A-ACF8-CA10B239B5BF}"/>
          </ac:spMkLst>
        </pc:spChg>
        <pc:spChg chg="mod">
          <ac:chgData name="Ron Keidar" userId="bd522e22234dfd79" providerId="LiveId" clId="{834D198D-FE0F-4E0A-A057-268A858F1B5E}" dt="2024-09-08T19:18:25.744" v="9700"/>
          <ac:spMkLst>
            <pc:docMk/>
            <pc:sldMk cId="1576743407" sldId="370"/>
            <ac:spMk id="60" creationId="{240250E3-A821-4528-8E04-10F76620023F}"/>
          </ac:spMkLst>
        </pc:spChg>
        <pc:spChg chg="mod">
          <ac:chgData name="Ron Keidar" userId="bd522e22234dfd79" providerId="LiveId" clId="{834D198D-FE0F-4E0A-A057-268A858F1B5E}" dt="2024-09-08T19:16:59.629" v="9679" actId="404"/>
          <ac:spMkLst>
            <pc:docMk/>
            <pc:sldMk cId="1576743407" sldId="370"/>
            <ac:spMk id="64" creationId="{199BFEF6-30D7-4A47-82CA-2FB57C936693}"/>
          </ac:spMkLst>
        </pc:spChg>
        <pc:grpChg chg="mod">
          <ac:chgData name="Ron Keidar" userId="bd522e22234dfd79" providerId="LiveId" clId="{834D198D-FE0F-4E0A-A057-268A858F1B5E}" dt="2024-09-08T19:16:45.862" v="9663" actId="1037"/>
          <ac:grpSpMkLst>
            <pc:docMk/>
            <pc:sldMk cId="1576743407" sldId="370"/>
            <ac:grpSpMk id="88" creationId="{278FE2BF-4231-9A53-7DD3-8A2281454D5C}"/>
          </ac:grpSpMkLst>
        </pc:grpChg>
        <pc:cxnChg chg="mod">
          <ac:chgData name="Ron Keidar" userId="bd522e22234dfd79" providerId="LiveId" clId="{834D198D-FE0F-4E0A-A057-268A858F1B5E}" dt="2024-09-08T19:18:03.085" v="9699" actId="14100"/>
          <ac:cxnSpMkLst>
            <pc:docMk/>
            <pc:sldMk cId="1576743407" sldId="370"/>
            <ac:cxnSpMk id="10" creationId="{10C437D5-7B7B-4D7C-B0C5-7791AA9C0D79}"/>
          </ac:cxnSpMkLst>
        </pc:cxnChg>
        <pc:cxnChg chg="mod">
          <ac:chgData name="Ron Keidar" userId="bd522e22234dfd79" providerId="LiveId" clId="{834D198D-FE0F-4E0A-A057-268A858F1B5E}" dt="2024-09-08T19:16:16.897" v="9633" actId="14100"/>
          <ac:cxnSpMkLst>
            <pc:docMk/>
            <pc:sldMk cId="1576743407" sldId="370"/>
            <ac:cxnSpMk id="61" creationId="{F1ACBF9A-4714-4715-AE28-4EBE518D064E}"/>
          </ac:cxnSpMkLst>
        </pc:cxnChg>
        <pc:cxnChg chg="mod">
          <ac:chgData name="Ron Keidar" userId="bd522e22234dfd79" providerId="LiveId" clId="{834D198D-FE0F-4E0A-A057-268A858F1B5E}" dt="2024-09-08T19:15:43.446" v="9621" actId="3064"/>
          <ac:cxnSpMkLst>
            <pc:docMk/>
            <pc:sldMk cId="1576743407" sldId="370"/>
            <ac:cxnSpMk id="63" creationId="{F4996657-AE1C-49A6-8479-184C10DA6E75}"/>
          </ac:cxnSpMkLst>
        </pc:cxnChg>
        <pc:cxnChg chg="mod">
          <ac:chgData name="Ron Keidar" userId="bd522e22234dfd79" providerId="LiveId" clId="{834D198D-FE0F-4E0A-A057-268A858F1B5E}" dt="2024-09-08T19:16:33.609" v="9634" actId="14100"/>
          <ac:cxnSpMkLst>
            <pc:docMk/>
            <pc:sldMk cId="1576743407" sldId="370"/>
            <ac:cxnSpMk id="73" creationId="{D3488E9E-0387-462B-9173-8670588367EA}"/>
          </ac:cxnSpMkLst>
        </pc:cxnChg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  <pc:spChg chg="add mod">
          <ac:chgData name="Ron Keidar" userId="bd522e22234dfd79" providerId="LiveId" clId="{4E745B18-EECB-441C-8666-DC84A99DC5AE}" dt="2024-06-03T05:51:25.581" v="16"/>
          <ac:spMkLst>
            <pc:docMk/>
            <pc:sldMk cId="2888767004" sldId="325"/>
            <ac:spMk id="3" creationId="{821D2C4C-745D-E4ED-2A1B-C23EBD68B041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4" creationId="{1C5A5A3E-1BCA-026A-F08C-41DA60E7D263}"/>
          </ac:spMkLst>
        </pc:spChg>
        <pc:spChg chg="add mod">
          <ac:chgData name="Ron Keidar" userId="bd522e22234dfd79" providerId="LiveId" clId="{4E745B18-EECB-441C-8666-DC84A99DC5AE}" dt="2024-06-03T05:51:16.387" v="15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4E745B18-EECB-441C-8666-DC84A99DC5AE}" dt="2024-06-03T05:47:41.442" v="3"/>
          <ac:spMkLst>
            <pc:docMk/>
            <pc:sldMk cId="2888767004" sldId="325"/>
            <ac:spMk id="20" creationId="{EF61154E-BDE9-EC16-3BA7-00EA7FAF898D}"/>
          </ac:spMkLst>
        </pc:spChg>
        <pc:spChg chg="add del mod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22" creationId="{4B5898DF-96BB-17C4-34A4-A9C2819E1A6A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4E745B18-EECB-441C-8666-DC84A99DC5AE}" dt="2024-06-03T05:48:54.659" v="9" actId="478"/>
          <ac:spMkLst>
            <pc:docMk/>
            <pc:sldMk cId="2888767004" sldId="325"/>
            <ac:spMk id="28" creationId="{BC8BF83C-1A3A-60FD-7EF3-F94A69D2F922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30" creationId="{EEFF39FC-893B-8762-8B3A-F5A4EE95E5F4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39" creationId="{C35015B7-343D-D2C3-FEA9-500FAF0F81E5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45" creationId="{07399F58-7E1C-1D64-C02E-3D11A62E319B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61" creationId="{7CC0CD78-36DA-BC50-51BD-35AF82329DC8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63" creationId="{449FC878-ED29-4BC2-86E9-3936B25D1CC2}"/>
          </ac:spMkLst>
        </pc:spChg>
        <pc:spChg chg="del">
          <ac:chgData name="Ron Keidar" userId="bd522e22234dfd79" providerId="LiveId" clId="{4E745B18-EECB-441C-8666-DC84A99DC5AE}" dt="2024-06-03T05:47:31.970" v="0" actId="478"/>
          <ac:spMkLst>
            <pc:docMk/>
            <pc:sldMk cId="2888767004" sldId="325"/>
            <ac:spMk id="76" creationId="{D6309D24-E5A0-4347-A764-8DBC1B3BB291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82" creationId="{0D6E23AF-52E3-FC3E-7E30-AE3C17128290}"/>
          </ac:spMkLst>
        </pc:spChg>
        <pc:spChg chg="del">
          <ac:chgData name="Ron Keidar" userId="bd522e22234dfd79" providerId="LiveId" clId="{4E745B18-EECB-441C-8666-DC84A99DC5AE}" dt="2024-06-03T05:47:40.655" v="2" actId="478"/>
          <ac:spMkLst>
            <pc:docMk/>
            <pc:sldMk cId="2888767004" sldId="325"/>
            <ac:spMk id="87" creationId="{DB0BE033-86D2-A450-B9A3-D63B74D228C0}"/>
          </ac:spMkLst>
        </pc:spChg>
        <pc:picChg chg="del">
          <ac:chgData name="Ron Keidar" userId="bd522e22234dfd79" providerId="LiveId" clId="{4E745B18-EECB-441C-8666-DC84A99DC5AE}" dt="2024-06-03T05:47:31.970" v="0" actId="478"/>
          <ac:picMkLst>
            <pc:docMk/>
            <pc:sldMk cId="2888767004" sldId="325"/>
            <ac:picMk id="27" creationId="{4D73E91F-A6E9-5458-7614-3E2A6ACF42C2}"/>
          </ac:picMkLst>
        </pc:pic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0" creationId="{16B1F165-F355-4A71-BA1F-898D42F42EBA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7" creationId="{AD8B1E28-5867-3F16-A26B-930EC2A2B14D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1" creationId="{77283AD7-5121-56D8-C3B0-A4D90EA0EA9C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24" creationId="{29A4D3C5-5B39-7E36-C671-9C7A94A26222}"/>
          </ac:cxnSpMkLst>
        </pc:cxnChg>
        <pc:cxnChg chg="add mod">
          <ac:chgData name="Ron Keidar" userId="bd522e22234dfd79" providerId="LiveId" clId="{4E745B18-EECB-441C-8666-DC84A99DC5AE}" dt="2024-06-03T05:48:30.453" v="5"/>
          <ac:cxnSpMkLst>
            <pc:docMk/>
            <pc:sldMk cId="2888767004" sldId="325"/>
            <ac:cxnSpMk id="26" creationId="{225BB948-1C46-0898-4E43-6E749C56CE6A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9" creationId="{B25B91D3-CDF4-7B01-0BDD-2C4F09542D0F}"/>
          </ac:cxnSpMkLst>
        </pc:cxnChg>
        <pc:cxnChg chg="mod">
          <ac:chgData name="Ron Keidar" userId="bd522e22234dfd79" providerId="LiveId" clId="{4E745B18-EECB-441C-8666-DC84A99DC5AE}" dt="2024-06-03T05:48:47.968" v="8" actId="14100"/>
          <ac:cxnSpMkLst>
            <pc:docMk/>
            <pc:sldMk cId="2888767004" sldId="325"/>
            <ac:cxnSpMk id="32" creationId="{291A6374-D63D-9DD9-24B2-C872591A5164}"/>
          </ac:cxnSpMkLst>
        </pc:cxnChg>
        <pc:cxnChg chg="mod">
          <ac:chgData name="Ron Keidar" userId="bd522e22234dfd79" providerId="LiveId" clId="{4E745B18-EECB-441C-8666-DC84A99DC5AE}" dt="2024-06-03T05:50:33.167" v="14" actId="14100"/>
          <ac:cxnSpMkLst>
            <pc:docMk/>
            <pc:sldMk cId="2888767004" sldId="325"/>
            <ac:cxnSpMk id="41" creationId="{140AB442-5314-B04E-1C6D-AB711312761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44" creationId="{52E879E8-32FD-26CC-828B-EBBA231C84F9}"/>
          </ac:cxnSpMkLst>
        </pc:cxnChg>
        <pc:cxnChg chg="del">
          <ac:chgData name="Ron Keidar" userId="bd522e22234dfd79" providerId="LiveId" clId="{4E745B18-EECB-441C-8666-DC84A99DC5AE}" dt="2024-06-03T05:47:36.492" v="1" actId="478"/>
          <ac:cxnSpMkLst>
            <pc:docMk/>
            <pc:sldMk cId="2888767004" sldId="325"/>
            <ac:cxnSpMk id="47" creationId="{798E80ED-7895-0B34-D719-1AA039F4C40A}"/>
          </ac:cxnSpMkLst>
        </pc:cxnChg>
        <pc:cxnChg chg="del mod">
          <ac:chgData name="Ron Keidar" userId="bd522e22234dfd79" providerId="LiveId" clId="{4E745B18-EECB-441C-8666-DC84A99DC5AE}" dt="2024-06-03T05:47:31.970" v="0" actId="478"/>
          <ac:cxnSpMkLst>
            <pc:docMk/>
            <pc:sldMk cId="2888767004" sldId="325"/>
            <ac:cxnSpMk id="81" creationId="{200FFCD9-F653-4696-A8FC-3140C1AC336A}"/>
          </ac:cxnSpMkLst>
        </pc:cxnChg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  <pc:spChg chg="add mod">
          <ac:chgData name="Ron Keidar" userId="bd522e22234dfd79" providerId="LiveId" clId="{4E745B18-EECB-441C-8666-DC84A99DC5AE}" dt="2024-06-03T05:56:11.652" v="63" actId="1037"/>
          <ac:spMkLst>
            <pc:docMk/>
            <pc:sldMk cId="1745588057" sldId="329"/>
            <ac:spMk id="4" creationId="{815E9313-5B64-5CAB-6F69-944D103D4A7A}"/>
          </ac:spMkLst>
        </pc:spChg>
        <pc:spChg chg="mod">
          <ac:chgData name="Ron Keidar" userId="bd522e22234dfd79" providerId="LiveId" clId="{4E745B18-EECB-441C-8666-DC84A99DC5AE}" dt="2024-06-03T05:55:09.097" v="29" actId="20577"/>
          <ac:spMkLst>
            <pc:docMk/>
            <pc:sldMk cId="1745588057" sldId="329"/>
            <ac:spMk id="73" creationId="{AA871DC1-A528-0C23-34F0-61B8E9E03A7D}"/>
          </ac:spMkLst>
        </pc:spChg>
        <pc:cxnChg chg="add del">
          <ac:chgData name="Ron Keidar" userId="bd522e22234dfd79" providerId="LiveId" clId="{4E745B18-EECB-441C-8666-DC84A99DC5AE}" dt="2024-06-03T05:53:17.433" v="24" actId="478"/>
          <ac:cxnSpMkLst>
            <pc:docMk/>
            <pc:sldMk cId="1745588057" sldId="329"/>
            <ac:cxnSpMk id="11" creationId="{BDA3BDBF-7714-C1A8-DE17-C232E4F94FF6}"/>
          </ac:cxnSpMkLst>
        </pc:cxnChg>
        <pc:cxnChg chg="add mod">
          <ac:chgData name="Ron Keidar" userId="bd522e22234dfd79" providerId="LiveId" clId="{4E745B18-EECB-441C-8666-DC84A99DC5AE}" dt="2024-06-03T05:56:11.652" v="63" actId="1037"/>
          <ac:cxnSpMkLst>
            <pc:docMk/>
            <pc:sldMk cId="1745588057" sldId="329"/>
            <ac:cxnSpMk id="14" creationId="{B11672AE-DD12-90FC-0E63-D859B61476AB}"/>
          </ac:cxnSpMkLst>
        </pc:cxnChg>
        <pc:cxnChg chg="mod">
          <ac:chgData name="Ron Keidar" userId="bd522e22234dfd79" providerId="LiveId" clId="{4E745B18-EECB-441C-8666-DC84A99DC5AE}" dt="2024-06-03T05:51:46.399" v="18"/>
          <ac:cxnSpMkLst>
            <pc:docMk/>
            <pc:sldMk cId="1745588057" sldId="329"/>
            <ac:cxnSpMk id="75" creationId="{70369A5F-C67E-DE83-5CA2-7079C2354743}"/>
          </ac:cxnSpMkLst>
        </pc:cxn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9FD4-091D-4FE0-9A0F-F7C6B29585D7}" type="datetime1">
              <a:rPr lang="en-US" smtClean="0"/>
              <a:t>9/8/2024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605B3F-0377-4042-9390-3F26304543A8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F9FF326-7AE3-421F-8532-3E8F65DC6844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0" y="318029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58.xml"/><Relationship Id="rId7" Type="http://schemas.openxmlformats.org/officeDocument/2006/relationships/slide" Target="slide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45.xml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slide" Target="slide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13" Type="http://schemas.openxmlformats.org/officeDocument/2006/relationships/slide" Target="slide50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2.jpeg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5.xml"/><Relationship Id="rId5" Type="http://schemas.openxmlformats.org/officeDocument/2006/relationships/slide" Target="slide58.xml"/><Relationship Id="rId15" Type="http://schemas.openxmlformats.org/officeDocument/2006/relationships/slide" Target="slide18.xml"/><Relationship Id="rId10" Type="http://schemas.openxmlformats.org/officeDocument/2006/relationships/image" Target="../media/image1.png"/><Relationship Id="rId4" Type="http://schemas.openxmlformats.org/officeDocument/2006/relationships/slide" Target="slide46.xml"/><Relationship Id="rId9" Type="http://schemas.openxmlformats.org/officeDocument/2006/relationships/slide" Target="slide53.xml"/><Relationship Id="rId1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6.png"/><Relationship Id="rId7" Type="http://schemas.openxmlformats.org/officeDocument/2006/relationships/slide" Target="slide10.xml"/><Relationship Id="rId12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50.xml"/><Relationship Id="rId5" Type="http://schemas.openxmlformats.org/officeDocument/2006/relationships/slide" Target="slide58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12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11" Type="http://schemas.openxmlformats.org/officeDocument/2006/relationships/slide" Target="slide5.xml"/><Relationship Id="rId5" Type="http://schemas.openxmlformats.org/officeDocument/2006/relationships/slide" Target="slide16.xml"/><Relationship Id="rId10" Type="http://schemas.openxmlformats.org/officeDocument/2006/relationships/slide" Target="slide48.xml"/><Relationship Id="rId4" Type="http://schemas.openxmlformats.org/officeDocument/2006/relationships/image" Target="../media/image12.jpeg"/><Relationship Id="rId9" Type="http://schemas.openxmlformats.org/officeDocument/2006/relationships/slide" Target="slide5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6.xml"/><Relationship Id="rId18" Type="http://schemas.openxmlformats.org/officeDocument/2006/relationships/image" Target="../media/image1.png"/><Relationship Id="rId3" Type="http://schemas.openxmlformats.org/officeDocument/2006/relationships/slide" Target="slide49.xml"/><Relationship Id="rId21" Type="http://schemas.openxmlformats.org/officeDocument/2006/relationships/slide" Target="slide8.xml"/><Relationship Id="rId7" Type="http://schemas.openxmlformats.org/officeDocument/2006/relationships/slide" Target="slide58.xml"/><Relationship Id="rId12" Type="http://schemas.openxmlformats.org/officeDocument/2006/relationships/slide" Target="slide64.xml"/><Relationship Id="rId17" Type="http://schemas.openxmlformats.org/officeDocument/2006/relationships/slide" Target="slide53.xml"/><Relationship Id="rId2" Type="http://schemas.openxmlformats.org/officeDocument/2006/relationships/image" Target="../media/image16.png"/><Relationship Id="rId16" Type="http://schemas.openxmlformats.org/officeDocument/2006/relationships/slide" Target="slide70.xml"/><Relationship Id="rId20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60.xml"/><Relationship Id="rId24" Type="http://schemas.openxmlformats.org/officeDocument/2006/relationships/image" Target="../media/image9.png"/><Relationship Id="rId5" Type="http://schemas.openxmlformats.org/officeDocument/2006/relationships/slide" Target="slide47.xml"/><Relationship Id="rId15" Type="http://schemas.openxmlformats.org/officeDocument/2006/relationships/slide" Target="slide54.xml"/><Relationship Id="rId23" Type="http://schemas.openxmlformats.org/officeDocument/2006/relationships/hyperlink" Target="https://liucs.net/cs101s14/n4-logic.html" TargetMode="External"/><Relationship Id="rId10" Type="http://schemas.openxmlformats.org/officeDocument/2006/relationships/slide" Target="slide61.xml"/><Relationship Id="rId19" Type="http://schemas.openxmlformats.org/officeDocument/2006/relationships/slide" Target="slide11.xml"/><Relationship Id="rId4" Type="http://schemas.openxmlformats.org/officeDocument/2006/relationships/image" Target="../media/image17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56.xml"/><Relationship Id="rId2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2.xml"/><Relationship Id="rId18" Type="http://schemas.openxmlformats.org/officeDocument/2006/relationships/slide" Target="slide58.xml"/><Relationship Id="rId3" Type="http://schemas.openxmlformats.org/officeDocument/2006/relationships/slide" Target="slide61.xml"/><Relationship Id="rId21" Type="http://schemas.openxmlformats.org/officeDocument/2006/relationships/image" Target="../media/image1.png"/><Relationship Id="rId7" Type="http://schemas.openxmlformats.org/officeDocument/2006/relationships/slide" Target="slide65.xml"/><Relationship Id="rId12" Type="http://schemas.openxmlformats.org/officeDocument/2006/relationships/slide" Target="slide5.xml"/><Relationship Id="rId17" Type="http://schemas.openxmlformats.org/officeDocument/2006/relationships/slide" Target="slide46.xml"/><Relationship Id="rId2" Type="http://schemas.openxmlformats.org/officeDocument/2006/relationships/image" Target="../media/image10.png"/><Relationship Id="rId16" Type="http://schemas.openxmlformats.org/officeDocument/2006/relationships/image" Target="../media/image18.jpeg"/><Relationship Id="rId20" Type="http://schemas.openxmlformats.org/officeDocument/2006/relationships/slide" Target="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6.xml"/><Relationship Id="rId11" Type="http://schemas.openxmlformats.org/officeDocument/2006/relationships/slide" Target="slide69.xml"/><Relationship Id="rId5" Type="http://schemas.openxmlformats.org/officeDocument/2006/relationships/slide" Target="slide59.xml"/><Relationship Id="rId15" Type="http://schemas.openxmlformats.org/officeDocument/2006/relationships/slide" Target="slide66.xml"/><Relationship Id="rId10" Type="http://schemas.openxmlformats.org/officeDocument/2006/relationships/slide" Target="slide54.xml"/><Relationship Id="rId19" Type="http://schemas.openxmlformats.org/officeDocument/2006/relationships/slide" Target="slide10.xml"/><Relationship Id="rId4" Type="http://schemas.openxmlformats.org/officeDocument/2006/relationships/slide" Target="slide64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60.xml"/><Relationship Id="rId22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slide" Target="slid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" Target="slide53.xml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25.png"/><Relationship Id="rId7" Type="http://schemas.openxmlformats.org/officeDocument/2006/relationships/slide" Target="slide65.xml"/><Relationship Id="rId12" Type="http://schemas.openxmlformats.org/officeDocument/2006/relationships/slide" Target="slide5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1.xml"/><Relationship Id="rId11" Type="http://schemas.openxmlformats.org/officeDocument/2006/relationships/slide" Target="slide18.xml"/><Relationship Id="rId5" Type="http://schemas.openxmlformats.org/officeDocument/2006/relationships/slide" Target="slide64.xml"/><Relationship Id="rId10" Type="http://schemas.openxmlformats.org/officeDocument/2006/relationships/slide" Target="slide63.xml"/><Relationship Id="rId4" Type="http://schemas.openxmlformats.org/officeDocument/2006/relationships/slide" Target="slide59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9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26.png"/><Relationship Id="rId9" Type="http://schemas.openxmlformats.org/officeDocument/2006/relationships/slide" Target="slide6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3" Type="http://schemas.openxmlformats.org/officeDocument/2006/relationships/image" Target="../media/image27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1.xml"/><Relationship Id="rId4" Type="http://schemas.openxmlformats.org/officeDocument/2006/relationships/image" Target="../media/image28.png"/><Relationship Id="rId9" Type="http://schemas.openxmlformats.org/officeDocument/2006/relationships/slide" Target="slide6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12.xml"/><Relationship Id="rId7" Type="http://schemas.openxmlformats.org/officeDocument/2006/relationships/slide" Target="slide11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9.xml"/><Relationship Id="rId10" Type="http://schemas.openxmlformats.org/officeDocument/2006/relationships/slide" Target="slide16.xml"/><Relationship Id="rId4" Type="http://schemas.openxmlformats.org/officeDocument/2006/relationships/slide" Target="slide8.xml"/><Relationship Id="rId9" Type="http://schemas.openxmlformats.org/officeDocument/2006/relationships/slide" Target="slide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5.xml"/><Relationship Id="rId7" Type="http://schemas.openxmlformats.org/officeDocument/2006/relationships/slide" Target="slide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4.xml"/><Relationship Id="rId4" Type="http://schemas.openxmlformats.org/officeDocument/2006/relationships/slide" Target="slide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13" Type="http://schemas.openxmlformats.org/officeDocument/2006/relationships/slide" Target="slide66.xml"/><Relationship Id="rId3" Type="http://schemas.openxmlformats.org/officeDocument/2006/relationships/slide" Target="slide54.xml"/><Relationship Id="rId7" Type="http://schemas.openxmlformats.org/officeDocument/2006/relationships/slide" Target="slide65.xml"/><Relationship Id="rId12" Type="http://schemas.openxmlformats.org/officeDocument/2006/relationships/slide" Target="slide58.xm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6" Type="http://schemas.openxmlformats.org/officeDocument/2006/relationships/slide" Target="slide64.xml"/><Relationship Id="rId11" Type="http://schemas.openxmlformats.org/officeDocument/2006/relationships/slide" Target="slide56.xml"/><Relationship Id="rId5" Type="http://schemas.openxmlformats.org/officeDocument/2006/relationships/slide" Target="slide61.xml"/><Relationship Id="rId15" Type="http://schemas.openxmlformats.org/officeDocument/2006/relationships/slide" Target="slide60.xml"/><Relationship Id="rId10" Type="http://schemas.openxmlformats.org/officeDocument/2006/relationships/slide" Target="slide69.xml"/><Relationship Id="rId4" Type="http://schemas.openxmlformats.org/officeDocument/2006/relationships/slide" Target="slide57.xml"/><Relationship Id="rId9" Type="http://schemas.openxmlformats.org/officeDocument/2006/relationships/slide" Target="slide67.xml"/><Relationship Id="rId14" Type="http://schemas.openxmlformats.org/officeDocument/2006/relationships/slide" Target="slide5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image" Target="../media/image1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slide" Target="slide5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slide" Target="slide61.xml"/><Relationship Id="rId5" Type="http://schemas.openxmlformats.org/officeDocument/2006/relationships/image" Target="../media/image50.png"/><Relationship Id="rId10" Type="http://schemas.openxmlformats.org/officeDocument/2006/relationships/slide" Target="slide59.xml"/><Relationship Id="rId4" Type="http://schemas.openxmlformats.org/officeDocument/2006/relationships/image" Target="../media/image49.png"/><Relationship Id="rId9" Type="http://schemas.openxmlformats.org/officeDocument/2006/relationships/slide" Target="slide5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slide" Target="slide61.xml"/><Relationship Id="rId5" Type="http://schemas.openxmlformats.org/officeDocument/2006/relationships/image" Target="../media/image51.png"/><Relationship Id="rId10" Type="http://schemas.openxmlformats.org/officeDocument/2006/relationships/slide" Target="slide59.xml"/><Relationship Id="rId4" Type="http://schemas.openxmlformats.org/officeDocument/2006/relationships/image" Target="../media/image53.png"/><Relationship Id="rId9" Type="http://schemas.openxmlformats.org/officeDocument/2006/relationships/slide" Target="slide5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5.png"/><Relationship Id="rId7" Type="http://schemas.openxmlformats.org/officeDocument/2006/relationships/slide" Target="slide5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5" Type="http://schemas.openxmlformats.org/officeDocument/2006/relationships/slide" Target="slide59.xml"/><Relationship Id="rId4" Type="http://schemas.openxmlformats.org/officeDocument/2006/relationships/slide" Target="slide5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6.gif"/><Relationship Id="rId7" Type="http://schemas.openxmlformats.org/officeDocument/2006/relationships/slide" Target="slide53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gif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63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2.jpg"/><Relationship Id="rId17" Type="http://schemas.openxmlformats.org/officeDocument/2006/relationships/image" Target="../media/image1.png"/><Relationship Id="rId2" Type="http://schemas.openxmlformats.org/officeDocument/2006/relationships/image" Target="../media/image60.png"/><Relationship Id="rId16" Type="http://schemas.openxmlformats.org/officeDocument/2006/relationships/slide" Target="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4.png"/><Relationship Id="rId10" Type="http://schemas.openxmlformats.org/officeDocument/2006/relationships/image" Target="../media/image61.gif"/><Relationship Id="rId4" Type="http://schemas.openxmlformats.org/officeDocument/2006/relationships/image" Target="../media/image14.png"/><Relationship Id="rId9" Type="http://schemas.openxmlformats.org/officeDocument/2006/relationships/image" Target="../media/image58.gif"/><Relationship Id="rId1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6.xml"/><Relationship Id="rId3" Type="http://schemas.openxmlformats.org/officeDocument/2006/relationships/slide" Target="slide61.xml"/><Relationship Id="rId7" Type="http://schemas.openxmlformats.org/officeDocument/2006/relationships/slide" Target="slide65.xml"/><Relationship Id="rId12" Type="http://schemas.openxmlformats.org/officeDocument/2006/relationships/slide" Target="slide60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6.xml"/><Relationship Id="rId11" Type="http://schemas.openxmlformats.org/officeDocument/2006/relationships/slide" Target="slide69.xml"/><Relationship Id="rId5" Type="http://schemas.openxmlformats.org/officeDocument/2006/relationships/slide" Target="slide59.xml"/><Relationship Id="rId15" Type="http://schemas.openxmlformats.org/officeDocument/2006/relationships/slide" Target="slide58.xml"/><Relationship Id="rId10" Type="http://schemas.openxmlformats.org/officeDocument/2006/relationships/slide" Target="slide54.xml"/><Relationship Id="rId4" Type="http://schemas.openxmlformats.org/officeDocument/2006/relationships/slide" Target="slide64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45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1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2.jpeg"/><Relationship Id="rId7" Type="http://schemas.openxmlformats.org/officeDocument/2006/relationships/slide" Target="slide61.xml"/><Relationship Id="rId12" Type="http://schemas.openxmlformats.org/officeDocument/2006/relationships/slide" Target="slide5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58.xml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slide" Target="slide5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4.xml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slide" Target="slide56.xml"/><Relationship Id="rId2" Type="http://schemas.openxmlformats.org/officeDocument/2006/relationships/image" Target="../media/image1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66.xml"/><Relationship Id="rId5" Type="http://schemas.openxmlformats.org/officeDocument/2006/relationships/slide" Target="slide60.xml"/><Relationship Id="rId15" Type="http://schemas.openxmlformats.org/officeDocument/2006/relationships/slide" Target="slide53.xml"/><Relationship Id="rId10" Type="http://schemas.openxmlformats.org/officeDocument/2006/relationships/slide" Target="slide64.xml"/><Relationship Id="rId4" Type="http://schemas.openxmlformats.org/officeDocument/2006/relationships/slide" Target="slide59.xml"/><Relationship Id="rId9" Type="http://schemas.openxmlformats.org/officeDocument/2006/relationships/slide" Target="slide61.xml"/><Relationship Id="rId14" Type="http://schemas.openxmlformats.org/officeDocument/2006/relationships/slide" Target="slide7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4.xml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slide" Target="slide56.xml"/><Relationship Id="rId2" Type="http://schemas.openxmlformats.org/officeDocument/2006/relationships/image" Target="../media/image1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66.xml"/><Relationship Id="rId5" Type="http://schemas.openxmlformats.org/officeDocument/2006/relationships/slide" Target="slide60.xml"/><Relationship Id="rId15" Type="http://schemas.openxmlformats.org/officeDocument/2006/relationships/slide" Target="slide53.xml"/><Relationship Id="rId10" Type="http://schemas.openxmlformats.org/officeDocument/2006/relationships/slide" Target="slide64.xml"/><Relationship Id="rId4" Type="http://schemas.openxmlformats.org/officeDocument/2006/relationships/slide" Target="slide59.xml"/><Relationship Id="rId9" Type="http://schemas.openxmlformats.org/officeDocument/2006/relationships/slide" Target="slide61.xml"/><Relationship Id="rId14" Type="http://schemas.openxmlformats.org/officeDocument/2006/relationships/slide" Target="slide7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image" Target="../media/image25.png"/><Relationship Id="rId7" Type="http://schemas.openxmlformats.org/officeDocument/2006/relationships/slide" Target="slide5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1.xml"/><Relationship Id="rId5" Type="http://schemas.openxmlformats.org/officeDocument/2006/relationships/slide" Target="slide64.xml"/><Relationship Id="rId10" Type="http://schemas.openxmlformats.org/officeDocument/2006/relationships/image" Target="../media/image1.png"/><Relationship Id="rId4" Type="http://schemas.openxmlformats.org/officeDocument/2006/relationships/slide" Target="slide59.xml"/><Relationship Id="rId9" Type="http://schemas.openxmlformats.org/officeDocument/2006/relationships/slide" Target="slide5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image" Target="../media/image26.png"/><Relationship Id="rId7" Type="http://schemas.openxmlformats.org/officeDocument/2006/relationships/slide" Target="slide59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3.xml"/><Relationship Id="rId5" Type="http://schemas.openxmlformats.org/officeDocument/2006/relationships/image" Target="../media/image12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5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63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26.png"/><Relationship Id="rId9" Type="http://schemas.openxmlformats.org/officeDocument/2006/relationships/slide" Target="slide6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27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61.xml"/><Relationship Id="rId4" Type="http://schemas.openxmlformats.org/officeDocument/2006/relationships/image" Target="../media/image28.png"/><Relationship Id="rId9" Type="http://schemas.openxmlformats.org/officeDocument/2006/relationships/slide" Target="slide5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5.png"/><Relationship Id="rId7" Type="http://schemas.openxmlformats.org/officeDocument/2006/relationships/slide" Target="slide53.xml"/><Relationship Id="rId2" Type="http://schemas.openxmlformats.org/officeDocument/2006/relationships/slide" Target="slide6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commons.wikimedia.org/wiki/Category:NOR_gate_symbols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3" Type="http://schemas.openxmlformats.org/officeDocument/2006/relationships/image" Target="../media/image6.png"/><Relationship Id="rId7" Type="http://schemas.openxmlformats.org/officeDocument/2006/relationships/slide" Target="slide5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5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jpeg"/><Relationship Id="rId7" Type="http://schemas.openxmlformats.org/officeDocument/2006/relationships/slide" Target="slide61.xml"/><Relationship Id="rId2" Type="http://schemas.openxmlformats.org/officeDocument/2006/relationships/slide" Target="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1.png"/><Relationship Id="rId4" Type="http://schemas.openxmlformats.org/officeDocument/2006/relationships/image" Target="../media/image68.jpeg"/><Relationship Id="rId9" Type="http://schemas.openxmlformats.org/officeDocument/2006/relationships/slide" Target="slide5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70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53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slide" Target="slide63.xml"/><Relationship Id="rId10" Type="http://schemas.openxmlformats.org/officeDocument/2006/relationships/slide" Target="slide58.xml"/><Relationship Id="rId4" Type="http://schemas.openxmlformats.org/officeDocument/2006/relationships/slide" Target="slide59.xml"/><Relationship Id="rId9" Type="http://schemas.openxmlformats.org/officeDocument/2006/relationships/hyperlink" Target="https://liucs.net/cs101s14/n4-logic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8.png"/><Relationship Id="rId7" Type="http://schemas.openxmlformats.org/officeDocument/2006/relationships/slide" Target="slide16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14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3" Type="http://schemas.openxmlformats.org/officeDocument/2006/relationships/image" Target="../media/image10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53.xml"/><Relationship Id="rId4" Type="http://schemas.openxmlformats.org/officeDocument/2006/relationships/slide" Target="slide61.xml"/><Relationship Id="rId9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8" y="2456230"/>
            <a:ext cx="491178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1" y="3396124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173583" cy="457200"/>
          </a:xfrm>
        </p:spPr>
        <p:txBody>
          <a:bodyPr/>
          <a:lstStyle/>
          <a:p>
            <a:r>
              <a:rPr lang="en-US" dirty="0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8" y="1557823"/>
            <a:ext cx="1066794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</a:t>
              </a:r>
              <a:r>
                <a:rPr lang="en-US" sz="1100" dirty="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1" y="1655350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6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0"/>
            <a:ext cx="1133498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1" y="1833874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6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6" y="220434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4" y="1833874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19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8" cy="21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8" y="1987541"/>
            <a:ext cx="391635" cy="1547083"/>
          </a:xfrm>
          <a:prstGeom prst="bentConnector3">
            <a:avLst>
              <a:gd name="adj1" fmla="val 633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8" cy="21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2" y="475278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0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1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5" y="4447787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138 output (inv)</a:t>
            </a:r>
          </a:p>
        </p:txBody>
      </p:sp>
      <p:sp>
        <p:nvSpPr>
          <p:cNvPr id="6" name="Rectangle 5">
            <a:hlinkClick r:id="rId8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6" y="1302750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8" cy="21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8" y="1558646"/>
            <a:ext cx="308905" cy="1975978"/>
          </a:xfrm>
          <a:prstGeom prst="bentConnector3">
            <a:avLst>
              <a:gd name="adj1" fmla="val 79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4377708" y="3026246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5" y="2920576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0" y="2929270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2454908" y="285381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4203993" y="285381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6" y="2836750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8147716" y="3828292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 (v2.0)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95944" y="6367237"/>
            <a:ext cx="1297321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3" y="2116155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3" y="2167009"/>
              <a:ext cx="1602657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602657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[3:0]</a:t>
              </a:r>
            </a:p>
          </p:txBody>
        </p:sp>
      </p:grpSp>
      <p:sp>
        <p:nvSpPr>
          <p:cNvPr id="52" name="TextBox 51">
            <a:hlinkClick r:id="rId5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3" y="1959451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~Main Reset</a:t>
            </a:r>
          </a:p>
        </p:txBody>
      </p: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3" y="1634736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599" y="2051783"/>
            <a:ext cx="567405" cy="117789"/>
          </a:xfrm>
          <a:prstGeom prst="bentConnector3">
            <a:avLst>
              <a:gd name="adj1" fmla="val 101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19" y="1727069"/>
            <a:ext cx="776384" cy="442504"/>
          </a:xfrm>
          <a:prstGeom prst="bentConnector3">
            <a:avLst>
              <a:gd name="adj1" fmla="val 999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2" y="2933469"/>
            <a:ext cx="1804506" cy="23760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4" y="2950533"/>
            <a:ext cx="3550024" cy="22053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6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5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59" y="2973264"/>
            <a:ext cx="1628876" cy="66907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3259533" y="3771296"/>
            <a:ext cx="1677004" cy="2381375"/>
            <a:chOff x="6488660" y="4224917"/>
            <a:chExt cx="1677004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/>
            <a:stretch/>
          </p:blipFill>
          <p:spPr bwMode="auto">
            <a:xfrm rot="16200000">
              <a:off x="6136474" y="4577103"/>
              <a:ext cx="2381375" cy="16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8" action="ppaction://hlinksldjump"/>
                </a:rPr>
                <a:t>74HC245</a:t>
              </a:r>
              <a:endParaRPr lang="en-US" sz="1400" dirty="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40602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4" y="6379071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529911" y="1004056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542202" y="1004056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[7:4]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2421141" y="2110060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3" y="2167009"/>
              <a:ext cx="1840799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[15:12]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721729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[11:8]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7154095" y="3774385"/>
            <a:ext cx="1677004" cy="2350578"/>
            <a:chOff x="6520847" y="4291893"/>
            <a:chExt cx="1677004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060"/>
            <a:stretch/>
          </p:blipFill>
          <p:spPr bwMode="auto">
            <a:xfrm rot="16200000">
              <a:off x="6184060" y="4628680"/>
              <a:ext cx="2350578" cy="16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8" action="ppaction://hlinksldjump"/>
                </a:rPr>
                <a:t>74HC245</a:t>
              </a:r>
              <a:endParaRPr lang="en-US" sz="1400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2" y="2746666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7512162" y="5414631"/>
            <a:ext cx="49384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>
                <a:solidFill>
                  <a:schemeClr val="lt1"/>
                </a:solidFill>
              </a:rPr>
              <a:t>PC Low</a:t>
            </a: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</a:t>
            </a:r>
            <a:r>
              <a:rPr lang="en-US" sz="1200" dirty="0"/>
              <a:t>8</a:t>
            </a:r>
            <a:r>
              <a:rPr lang="en-US" sz="1200" dirty="0">
                <a:solidFill>
                  <a:schemeClr val="lt1"/>
                </a:solidFill>
              </a:rPr>
              <a:t>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601640" y="5414631"/>
            <a:ext cx="49384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>
                <a:solidFill>
                  <a:schemeClr val="lt1"/>
                </a:solidFill>
              </a:rPr>
              <a:t>PC High</a:t>
            </a: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5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1B4CAB26-36F3-BF1E-656E-FE675FD48AD3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8643360" y="4527395"/>
            <a:ext cx="1470988" cy="935222"/>
          </a:xfrm>
          <a:prstGeom prst="bentConnector3">
            <a:avLst>
              <a:gd name="adj1" fmla="val 1028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4283730" y="2950533"/>
            <a:ext cx="4852637" cy="39806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2534644" y="2950533"/>
            <a:ext cx="6601722" cy="39806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0"/>
            <a:ext cx="8694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6043951" y="1536458"/>
            <a:ext cx="12700" cy="3173013"/>
          </a:xfrm>
          <a:prstGeom prst="bentConnector3">
            <a:avLst>
              <a:gd name="adj1" fmla="val 6685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7349869" y="4738607"/>
            <a:ext cx="843180" cy="215444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[7:0 || INC]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3422726" y="4770690"/>
            <a:ext cx="854401" cy="215444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[14:8||INC]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4342619" y="3642333"/>
            <a:ext cx="5771517" cy="128963"/>
          </a:xfrm>
          <a:prstGeom prst="bentConnector3">
            <a:avLst>
              <a:gd name="adj1" fmla="val 997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8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107273" y="3827439"/>
            <a:ext cx="2791542" cy="178510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“INC Prog Counter” is also bit 0 in the address bus.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Prog Counter 14:0 are mapped to 15:1.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Relative Branch only update PC 7:0, or</a:t>
            </a:r>
            <a:br>
              <a:rPr lang="en-US" sz="1100" dirty="0"/>
            </a:br>
            <a:r>
              <a:rPr lang="en-US" sz="1100" dirty="0"/>
              <a:t>Address bus 8:1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Absolute Branch, JSR, RTS use the PC Dummy Reg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PC bit 15 is not used</a:t>
            </a:r>
          </a:p>
          <a:p>
            <a:endParaRPr lang="en-US" sz="11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2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4245662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3382285" y="954579"/>
            <a:ext cx="945354" cy="1374438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3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406713" y="983888"/>
            <a:ext cx="6089758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034682" y="1584536"/>
            <a:ext cx="8694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1032781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8571516" y="5425038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4457444" y="4656695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8377249" y="4698379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677554" y="4527395"/>
            <a:ext cx="5436794" cy="935222"/>
          </a:xfrm>
          <a:prstGeom prst="bentConnector3">
            <a:avLst>
              <a:gd name="adj1" fmla="val 996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495821" y="1071877"/>
            <a:ext cx="789835" cy="290975"/>
          </a:xfrm>
          <a:prstGeom prst="bentConnector3">
            <a:avLst>
              <a:gd name="adj1" fmla="val 996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75"/>
            <a:ext cx="692818" cy="184666"/>
            <a:chOff x="5292243" y="4304787"/>
            <a:chExt cx="692818" cy="184666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8" y="3078736"/>
            <a:ext cx="707245" cy="184666"/>
            <a:chOff x="10114348" y="3078736"/>
            <a:chExt cx="707245" cy="184666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5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4" y="3171069"/>
            <a:ext cx="664274" cy="125656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5" y="3401026"/>
            <a:ext cx="678701" cy="2782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5" y="33650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5" y="3260780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6" y="3193801"/>
            <a:ext cx="398848" cy="3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5"/>
            <a:ext cx="133946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4" y="4330550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Pointer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1" y="4081715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39" y="3936654"/>
            <a:ext cx="1310315" cy="4902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2" y="3706889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28" y="3753299"/>
            <a:ext cx="281873" cy="114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3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4" y="6403190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2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5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3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5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4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1" y="36724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</a:t>
            </a:r>
            <a:r>
              <a:rPr lang="en-US" sz="1200" dirty="0">
                <a:hlinkClick r:id="rId7" action="ppaction://hlinksldjump"/>
              </a:rPr>
              <a:t>:</a:t>
            </a:r>
            <a:r>
              <a:rPr lang="en-US" sz="1200" dirty="0"/>
              <a:t>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2" y="903066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1" y="2979221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4" y="3535966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0" y="1457761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299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59" y="1033443"/>
            <a:ext cx="1649961" cy="1759001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0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3"/>
            <a:ext cx="4406677" cy="1971056"/>
          </a:xfrm>
          <a:prstGeom prst="bentConnector3">
            <a:avLst>
              <a:gd name="adj1" fmla="val 935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7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6" y="3552170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3" y="1570745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7"/>
            <a:ext cx="693546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6" y="1545698"/>
            <a:ext cx="693546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3"/>
            <a:ext cx="1395014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8"/>
            <a:ext cx="1351992" cy="2439262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0" y="3714930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Stack Pointer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hlinkClick r:id="rId5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2" y="361759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6" name="Rectangle 55">
            <a:hlinkClick r:id="rId5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2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3077089" y="520186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473656" y="5069832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0)</a:t>
            </a:r>
          </a:p>
        </p:txBody>
      </p:sp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2" y="903066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0"/>
            <a:ext cx="101883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0" y="1457761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59" y="1033443"/>
            <a:ext cx="1649961" cy="1759001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4" y="1619573"/>
              <a:ext cx="14166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9" action="ppaction://hlinksldjump"/>
                </a:rPr>
                <a:t>574: Stack  </a:t>
              </a:r>
              <a:r>
                <a:rPr lang="en-US" sz="1200" dirty="0" err="1">
                  <a:hlinkClick r:id="rId9" action="ppaction://hlinksldjump"/>
                </a:rPr>
                <a:t>Ptr</a:t>
              </a:r>
              <a:r>
                <a:rPr lang="en-US" sz="1200" dirty="0">
                  <a:hlinkClick r:id="rId9" action="ppaction://hlinksldjump"/>
                </a:rPr>
                <a:t> Page</a:t>
              </a:r>
              <a:endParaRPr lang="en-US" sz="1200" dirty="0"/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29" y="3637564"/>
            <a:ext cx="77539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4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0" action="ppaction://hlinksldjump"/>
              </a:rPr>
              <a:t>245: 3-State</a:t>
            </a:r>
            <a:endParaRPr lang="en-US" sz="1200" dirty="0"/>
          </a:p>
        </p:txBody>
      </p:sp>
      <p:sp>
        <p:nvSpPr>
          <p:cNvPr id="40" name="TextBox 39">
            <a:hlinkClick r:id="rId11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68" y="6005884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0" y="5087842"/>
            <a:ext cx="3743778" cy="1025764"/>
          </a:xfrm>
          <a:prstGeom prst="bentConnector3">
            <a:avLst>
              <a:gd name="adj1" fmla="val 993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3" y="4817581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0"/>
            <a:ext cx="801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8"/>
            <a:ext cx="5724" cy="277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2" y="3235430"/>
            <a:ext cx="1535842" cy="922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2" y="3327728"/>
            <a:ext cx="1556786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2" y="3419168"/>
            <a:ext cx="1556786" cy="295762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2" y="3709030"/>
            <a:ext cx="1604170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3353506" y="5282655"/>
            <a:ext cx="1839802" cy="48787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353506" y="4039640"/>
            <a:ext cx="1818858" cy="1243015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09" y="3940120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0" y="2614517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4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1" y="4032323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1" y="4375054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1" y="3883270"/>
            <a:ext cx="116638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6" y="3007385"/>
            <a:ext cx="1767295" cy="1664305"/>
          </a:xfrm>
          <a:prstGeom prst="bentConnector3">
            <a:avLst>
              <a:gd name="adj1" fmla="val 31891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2"/>
            <a:ext cx="823554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3417314"/>
            <a:ext cx="1684215" cy="1595306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5" action="ppaction://hlinksldjump"/>
                </a:rPr>
                <a:t>175</a:t>
              </a:r>
              <a:endParaRPr lang="en-US" dirty="0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29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2"/>
            <a:ext cx="4445078" cy="1559224"/>
            <a:chOff x="6995145" y="1748635"/>
            <a:chExt cx="4445078" cy="155922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13695" y="5257866"/>
            <a:ext cx="1838901" cy="2769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Reset_microPC</a:t>
            </a:r>
            <a:r>
              <a:rPr lang="en-US" sz="1200" dirty="0"/>
              <a:t> Active Low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0"/>
            <a:ext cx="1407085" cy="11348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886461" cy="276999"/>
            <a:chOff x="7341000" y="5775412"/>
            <a:chExt cx="886461" cy="276999"/>
          </a:xfrm>
        </p:grpSpPr>
        <p:sp>
          <p:nvSpPr>
            <p:cNvPr id="39" name="TextBox 38">
              <a:hlinkClick r:id="rId7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692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445007" y="5554432"/>
            <a:ext cx="4013341" cy="35948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10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445007" y="4864203"/>
            <a:ext cx="1263766" cy="10497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8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28688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6" name="Arrow: Right 65">
            <a:hlinkClick r:id="rId6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2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3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4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4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5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6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7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2" y="4739510"/>
            <a:ext cx="1878169" cy="27343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19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5" y="5724691"/>
            <a:ext cx="1837351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2" cy="216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0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5" y="6191515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03432" y="5419752"/>
            <a:ext cx="423264" cy="1397262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1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6" y="1132713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213147" y="1225046"/>
            <a:ext cx="293239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8" y="2451298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7" y="1184660"/>
            <a:ext cx="3087013" cy="524102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 l="65790" t="23028" r="7330" b="48750"/>
          <a:stretch/>
        </p:blipFill>
        <p:spPr>
          <a:xfrm>
            <a:off x="4796062" y="1036656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6" y="2246790"/>
            <a:ext cx="1134863" cy="7605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59" y="2248198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0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8" y="3266190"/>
            <a:ext cx="7934034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8" y="2558473"/>
            <a:ext cx="7934034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dirty="0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Last Micro instruction</a:t>
            </a:r>
          </a:p>
          <a:p>
            <a:pPr algn="ctr"/>
            <a:r>
              <a:rPr lang="en-US" sz="1100" dirty="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Addr+1</a:t>
            </a:r>
          </a:p>
          <a:p>
            <a:pPr algn="ctr"/>
            <a:r>
              <a:rPr lang="en-US" sz="1100" dirty="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Low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High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3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Ld</a:t>
            </a:r>
            <a:r>
              <a:rPr lang="en-US" sz="1100" dirty="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8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78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3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1" y="402161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4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2" y="3853509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3"/>
            <a:ext cx="0" cy="42775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1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Last clock of an instruction includes the </a:t>
            </a:r>
            <a:r>
              <a:rPr lang="en-US" sz="1200" dirty="0" err="1"/>
              <a:t>PC_Advance</a:t>
            </a:r>
            <a:r>
              <a:rPr lang="en-US" sz="1200" dirty="0"/>
              <a:t>.</a:t>
            </a:r>
          </a:p>
          <a:p>
            <a:r>
              <a:rPr lang="en-US" sz="1200" dirty="0"/>
              <a:t>In that clock, </a:t>
            </a:r>
            <a:r>
              <a:rPr lang="en-US" sz="1200" u="sng" dirty="0"/>
              <a:t>the Address and Data buses are used by the Program Counter.</a:t>
            </a:r>
            <a:r>
              <a:rPr lang="en-US" sz="1200" dirty="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6999" y="4025569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0" y="4034805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699" y="5551057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First clock of the next instruction, buses are used to load the high byte of the instruction. To avoid transmission </a:t>
            </a:r>
            <a:r>
              <a:rPr lang="en-US" sz="1200" u="sng" dirty="0"/>
              <a:t>of the first micro instruction on the  buses, the micro instruction address bit A8 is set</a:t>
            </a:r>
            <a:r>
              <a:rPr lang="en-US" sz="1200" dirty="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79" y="4079684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39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 (v2.0)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3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99" name="Rectangle 98">
            <a:hlinkClick r:id="rId14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5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7" action="ppaction://hlinksldjump"/>
              </a:rPr>
              <a:t>161</a:t>
            </a:r>
            <a:endParaRPr lang="en-US" dirty="0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8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9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0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4" y="2740258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0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hlinkClick r:id="rId22" action="ppaction://hlinksldjump"/>
            <a:extLst>
              <a:ext uri="{FF2B5EF4-FFF2-40B4-BE49-F238E27FC236}">
                <a16:creationId xmlns:a16="http://schemas.microsoft.com/office/drawing/2014/main" id="{91280C15-57D1-A214-1750-7D5A432B9A62}"/>
              </a:ext>
            </a:extLst>
          </p:cNvPr>
          <p:cNvSpPr txBox="1"/>
          <p:nvPr/>
        </p:nvSpPr>
        <p:spPr>
          <a:xfrm>
            <a:off x="10066718" y="2620378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8" y="2227975"/>
            <a:ext cx="1066794" cy="1265198"/>
            <a:chOff x="10628111" y="1581619"/>
            <a:chExt cx="960795" cy="1123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49" y="2066480"/>
              <a:ext cx="1015914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5"/>
            <a:ext cx="110358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7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472570" y="545189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472570" y="563603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472570" y="582017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472570" y="60043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472570" y="618845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472570" y="637258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472570" y="526776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472570" y="50836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0" y="135085"/>
            <a:ext cx="3840480" cy="446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6" y="4251711"/>
            <a:ext cx="9108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3.3v – 5v</a:t>
            </a:r>
          </a:p>
          <a:p>
            <a:r>
              <a:rPr lang="en-US" sz="1050" dirty="0"/>
              <a:t>bi-directional</a:t>
            </a:r>
          </a:p>
          <a:p>
            <a:r>
              <a:rPr lang="en-US" sz="1050" dirty="0"/>
              <a:t>level shifters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6" y="2078131"/>
            <a:ext cx="3092749" cy="2151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0" y="1893993"/>
            <a:ext cx="3214675" cy="3993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4" y="1709855"/>
            <a:ext cx="3336601" cy="583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8" y="1525717"/>
            <a:ext cx="3458527" cy="7675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2" y="1341579"/>
            <a:ext cx="3580453" cy="951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0" cy="4186364"/>
          </a:xfrm>
          <a:prstGeom prst="bentConnector4">
            <a:avLst>
              <a:gd name="adj1" fmla="val 119816"/>
              <a:gd name="adj2" fmla="val 108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0" cy="4002226"/>
          </a:xfrm>
          <a:prstGeom prst="bentConnector4">
            <a:avLst>
              <a:gd name="adj1" fmla="val 111960"/>
              <a:gd name="adj2" fmla="val 1057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0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0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5" y="462677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5" y="533713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7"/>
            <a:ext cx="1088058" cy="3177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628" y="5405130"/>
            <a:ext cx="3814486" cy="837338"/>
          </a:xfrm>
          <a:prstGeom prst="bentConnector3">
            <a:avLst>
              <a:gd name="adj1" fmla="val 468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582928" y="5283116"/>
            <a:ext cx="3814486" cy="7752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19" y="6063080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5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10 - RESET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2CFA2A4-F82C-7CC7-468A-1B0716A88518}"/>
              </a:ext>
            </a:extLst>
          </p:cNvPr>
          <p:cNvGrpSpPr/>
          <p:nvPr/>
        </p:nvGrpSpPr>
        <p:grpSpPr>
          <a:xfrm>
            <a:off x="4368280" y="599089"/>
            <a:ext cx="1224814" cy="1977259"/>
            <a:chOff x="4795807" y="594239"/>
            <a:chExt cx="1224814" cy="19772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1DB36B-673C-AEB7-CD1B-AEF16055E0C1}"/>
                </a:ext>
              </a:extLst>
            </p:cNvPr>
            <p:cNvSpPr/>
            <p:nvPr/>
          </p:nvSpPr>
          <p:spPr>
            <a:xfrm>
              <a:off x="4894791" y="12827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749CC6-0175-17BF-0A3B-6148F2806FE1}"/>
                </a:ext>
              </a:extLst>
            </p:cNvPr>
            <p:cNvSpPr/>
            <p:nvPr/>
          </p:nvSpPr>
          <p:spPr>
            <a:xfrm>
              <a:off x="4894791" y="14668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B7A8CA-F716-F8B9-E958-74ADC64C523C}"/>
                </a:ext>
              </a:extLst>
            </p:cNvPr>
            <p:cNvSpPr/>
            <p:nvPr/>
          </p:nvSpPr>
          <p:spPr>
            <a:xfrm>
              <a:off x="4894791" y="165098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27A760-1B9F-D06D-1C5F-80C4C7CD7E5E}"/>
                </a:ext>
              </a:extLst>
            </p:cNvPr>
            <p:cNvSpPr/>
            <p:nvPr/>
          </p:nvSpPr>
          <p:spPr>
            <a:xfrm>
              <a:off x="4894791" y="183512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FC478F-B492-D4C2-FACF-09CA62D96FAA}"/>
                </a:ext>
              </a:extLst>
            </p:cNvPr>
            <p:cNvSpPr/>
            <p:nvPr/>
          </p:nvSpPr>
          <p:spPr>
            <a:xfrm>
              <a:off x="4894791" y="201926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AB551B-8C32-DAE6-C796-EEE7A26AA47F}"/>
                </a:ext>
              </a:extLst>
            </p:cNvPr>
            <p:cNvSpPr/>
            <p:nvPr/>
          </p:nvSpPr>
          <p:spPr>
            <a:xfrm>
              <a:off x="4894791" y="220339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0391E3-3251-AFA5-C60C-96B0F7D9AB60}"/>
                </a:ext>
              </a:extLst>
            </p:cNvPr>
            <p:cNvSpPr/>
            <p:nvPr/>
          </p:nvSpPr>
          <p:spPr>
            <a:xfrm>
              <a:off x="4894791" y="10985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CEBA5F-3A96-D615-381F-5504A7D7D69D}"/>
                </a:ext>
              </a:extLst>
            </p:cNvPr>
            <p:cNvSpPr/>
            <p:nvPr/>
          </p:nvSpPr>
          <p:spPr>
            <a:xfrm>
              <a:off x="4894791" y="9144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A0D64A3-EA68-A8EA-FCDE-73BF9F4FFA9F}"/>
                </a:ext>
              </a:extLst>
            </p:cNvPr>
            <p:cNvSpPr/>
            <p:nvPr/>
          </p:nvSpPr>
          <p:spPr>
            <a:xfrm>
              <a:off x="5809681" y="126789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DC9A111-5C86-C52F-1945-0F5EB36874C1}"/>
                </a:ext>
              </a:extLst>
            </p:cNvPr>
            <p:cNvSpPr/>
            <p:nvPr/>
          </p:nvSpPr>
          <p:spPr>
            <a:xfrm>
              <a:off x="5809681" y="14520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1E62BD-0787-4701-491B-E4CAE61116DF}"/>
                </a:ext>
              </a:extLst>
            </p:cNvPr>
            <p:cNvSpPr/>
            <p:nvPr/>
          </p:nvSpPr>
          <p:spPr>
            <a:xfrm>
              <a:off x="5809681" y="16361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AECCCA1-A72A-23BE-9D9D-E7E6E8355667}"/>
                </a:ext>
              </a:extLst>
            </p:cNvPr>
            <p:cNvSpPr/>
            <p:nvPr/>
          </p:nvSpPr>
          <p:spPr>
            <a:xfrm>
              <a:off x="5809681" y="18203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5FDC8B6-4815-2660-D68A-DF1930C56BCB}"/>
                </a:ext>
              </a:extLst>
            </p:cNvPr>
            <p:cNvSpPr/>
            <p:nvPr/>
          </p:nvSpPr>
          <p:spPr>
            <a:xfrm>
              <a:off x="5809681" y="20044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F388D34-816B-25A1-E982-20E56D533301}"/>
                </a:ext>
              </a:extLst>
            </p:cNvPr>
            <p:cNvSpPr/>
            <p:nvPr/>
          </p:nvSpPr>
          <p:spPr>
            <a:xfrm>
              <a:off x="5809681" y="218858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51F7922-991D-0534-6ADA-33CAB1CA826E}"/>
                </a:ext>
              </a:extLst>
            </p:cNvPr>
            <p:cNvSpPr/>
            <p:nvPr/>
          </p:nvSpPr>
          <p:spPr>
            <a:xfrm>
              <a:off x="5809681" y="108375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481C02-76D3-85CD-18BF-2D5252DA6E09}"/>
                </a:ext>
              </a:extLst>
            </p:cNvPr>
            <p:cNvSpPr/>
            <p:nvPr/>
          </p:nvSpPr>
          <p:spPr>
            <a:xfrm>
              <a:off x="5809681" y="89962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4C7F65-FBCA-A307-815B-BCA74F7A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795807" y="594239"/>
              <a:ext cx="1224814" cy="1977259"/>
            </a:xfrm>
            <a:prstGeom prst="rect">
              <a:avLst/>
            </a:prstGeom>
          </p:spPr>
        </p:pic>
      </p:grp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08368"/>
              </p:ext>
            </p:extLst>
          </p:nvPr>
        </p:nvGraphicFramePr>
        <p:xfrm>
          <a:off x="10272866" y="311590"/>
          <a:ext cx="14512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08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725608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Base </a:t>
                      </a:r>
                      <a:r>
                        <a:rPr lang="en-US" sz="1000" dirty="0" err="1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</a:t>
                      </a:r>
                      <a:r>
                        <a:rPr lang="en-US" sz="1000" dirty="0"/>
                        <a:t>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5" y="5051632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6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4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2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7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5"/>
            <a:ext cx="1272194" cy="33018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19" y="6251545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914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11 - </a:t>
            </a:r>
            <a:r>
              <a:rPr lang="en-US" sz="1050" dirty="0" err="1"/>
              <a:t>Serial_IN</a:t>
            </a:r>
            <a:endParaRPr lang="en-US" sz="1050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1" y="4055779"/>
            <a:ext cx="719782" cy="2927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09"/>
            <a:ext cx="6751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4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2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753858" y="3476618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17 – Read#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525895" y="3493449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– Write#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0" y="2203399"/>
            <a:ext cx="985345" cy="882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0" y="2997223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0" y="2838084"/>
            <a:ext cx="2655047" cy="2322854"/>
          </a:xfrm>
          <a:prstGeom prst="bentConnector4">
            <a:avLst>
              <a:gd name="adj1" fmla="val -8610"/>
              <a:gd name="adj2" fmla="val 837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0" y="2262267"/>
            <a:ext cx="2970825" cy="31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4" y="5059610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4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5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4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4" y="4011239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582928" y="3873112"/>
            <a:ext cx="1787222" cy="25534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6"/>
            <a:ext cx="340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2" y="3383787"/>
            <a:ext cx="90065" cy="109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57113" y="184605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4" y="2013141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582928" y="3438480"/>
            <a:ext cx="1083859" cy="2435712"/>
          </a:xfrm>
          <a:prstGeom prst="bentConnector3">
            <a:avLst>
              <a:gd name="adj1" fmla="val -2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22049" y="160382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22049" y="273429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582928" y="2788309"/>
            <a:ext cx="439121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582928" y="1657844"/>
            <a:ext cx="439121" cy="4032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0" y="2299021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56324" y="149214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56324" y="264018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2" cy="1078234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625"/>
              <a:ext cx="82419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2"/>
            <a:ext cx="675242" cy="1078234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6" y="3077643"/>
              <a:ext cx="74390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66682" y="2694207"/>
            <a:ext cx="1203468" cy="1504076"/>
          </a:xfrm>
          <a:prstGeom prst="bentConnector3">
            <a:avLst>
              <a:gd name="adj1" fmla="val 361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66682" y="1546164"/>
            <a:ext cx="1203468" cy="2489535"/>
          </a:xfrm>
          <a:prstGeom prst="bentConnector3">
            <a:avLst>
              <a:gd name="adj1" fmla="val 292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49" y="989321"/>
            <a:ext cx="1784222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206F5-08A4-779B-941D-F0CD5731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68280" y="4769191"/>
            <a:ext cx="1224814" cy="197725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7709" y="3291591"/>
            <a:ext cx="1066794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3" y="3277912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Load </a:t>
            </a:r>
            <a:r>
              <a:rPr lang="en-US" sz="1000" dirty="0" err="1"/>
              <a:t>Addr</a:t>
            </a:r>
            <a:r>
              <a:rPr lang="en-US" sz="10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5" y="3315887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3"/>
            <a:ext cx="3077726" cy="1008676"/>
          </a:xfrm>
          <a:prstGeom prst="bentConnector5">
            <a:avLst>
              <a:gd name="adj1" fmla="val -7428"/>
              <a:gd name="adj2" fmla="val 86628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Slide Number Placeholder 4">
            <a:extLst>
              <a:ext uri="{FF2B5EF4-FFF2-40B4-BE49-F238E27FC236}">
                <a16:creationId xmlns:a16="http://schemas.microsoft.com/office/drawing/2014/main" id="{71C45B90-8472-BF9B-2524-2626EABCE5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37942" y="4187422"/>
            <a:ext cx="77658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/>
              <a:t>Addr</a:t>
            </a:r>
            <a:r>
              <a:rPr lang="en-US" sz="11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59" y="4102247"/>
            <a:ext cx="128799" cy="517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4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59272" y="878497"/>
            <a:ext cx="1301602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4" y="2791698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6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1"/>
            <a:ext cx="1737714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89971"/>
              </p:ext>
            </p:extLst>
          </p:nvPr>
        </p:nvGraphicFramePr>
        <p:xfrm>
          <a:off x="0" y="-19949"/>
          <a:ext cx="38126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2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729473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845444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169260"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Addr_En</a:t>
                      </a:r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Dat_ </a:t>
                      </a:r>
                      <a:r>
                        <a:rPr lang="en-US" sz="1000" dirty="0" err="1"/>
                        <a:t>dir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OE#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WE#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Read#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Write#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8" y="4705550"/>
            <a:ext cx="1301602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7" y="21804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4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7" y="4102247"/>
            <a:ext cx="339142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6474835" y="577224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Read#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>
            <a:off x="7003592" y="700973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899" y="1140603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4" y="4970840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</a:t>
            </a:r>
            <a:r>
              <a:rPr lang="en-US" sz="1050" dirty="0" err="1"/>
              <a:t>Addr</a:t>
            </a:r>
            <a:r>
              <a:rPr lang="en-US" sz="1050" dirty="0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1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stCxn id="3" idx="1"/>
          </p:cNvCxnSpPr>
          <p:nvPr/>
        </p:nvCxnSpPr>
        <p:spPr>
          <a:xfrm rot="10800000" flipV="1">
            <a:off x="8302070" y="3754364"/>
            <a:ext cx="469839" cy="295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8284645" y="691370"/>
            <a:ext cx="21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 = NOT(Read# XOR #Write)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F8FD5A7-1785-9FE5-FEAC-7923DC711608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111855" y="814481"/>
            <a:ext cx="172790" cy="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8CE9CFD-D9B8-7B74-CE55-ABBF958F0B54}"/>
              </a:ext>
            </a:extLst>
          </p:cNvPr>
          <p:cNvSpPr txBox="1"/>
          <p:nvPr/>
        </p:nvSpPr>
        <p:spPr>
          <a:xfrm>
            <a:off x="9671479" y="3469398"/>
            <a:ext cx="21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#OE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9498689" y="3592509"/>
            <a:ext cx="172790" cy="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4" y="3030658"/>
            <a:ext cx="1045479" cy="307777"/>
            <a:chOff x="1992327" y="3559447"/>
            <a:chExt cx="1045479" cy="307777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4" y="3845409"/>
            <a:ext cx="1045479" cy="307777"/>
            <a:chOff x="1992327" y="3559447"/>
            <a:chExt cx="1045479" cy="307777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3" y="3184547"/>
            <a:ext cx="882484" cy="2561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3" y="3724777"/>
            <a:ext cx="889013" cy="2745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4" y="4660160"/>
            <a:ext cx="1045479" cy="307777"/>
            <a:chOff x="1992327" y="3559447"/>
            <a:chExt cx="1045479" cy="307777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7" y="340007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6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0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6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0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0" y="3585392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09" y="3362157"/>
            <a:ext cx="659287" cy="45953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3" y="4548711"/>
            <a:ext cx="868003" cy="26533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5" y="4317849"/>
            <a:ext cx="692818" cy="184666"/>
            <a:chOff x="5292243" y="4304787"/>
            <a:chExt cx="692818" cy="184666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6" y="4406673"/>
            <a:ext cx="277909" cy="3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09" y="4176908"/>
            <a:ext cx="659287" cy="45953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1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2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3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 (v2.0)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750195"/>
            <a:ext cx="2304680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5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5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8" y="1595125"/>
            <a:ext cx="787395" cy="169277"/>
            <a:chOff x="1992327" y="3559447"/>
            <a:chExt cx="787395" cy="1692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48" y="1965073"/>
            <a:ext cx="974679" cy="4040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1" y="892652"/>
            <a:ext cx="859531" cy="169277"/>
            <a:chOff x="1992327" y="3559447"/>
            <a:chExt cx="859531" cy="1692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6" y="1408505"/>
            <a:ext cx="873957" cy="169277"/>
            <a:chOff x="1992327" y="3559447"/>
            <a:chExt cx="873957" cy="1692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76" y="1517495"/>
            <a:ext cx="1653399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78" y="1493144"/>
            <a:ext cx="447538" cy="11530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7"/>
            <a:ext cx="1653396" cy="8462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18"/>
            <a:ext cx="787395" cy="169277"/>
            <a:chOff x="1992327" y="3559447"/>
            <a:chExt cx="787395" cy="169277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73" y="2109892"/>
            <a:ext cx="744983" cy="34411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79" y="1365432"/>
            <a:ext cx="859531" cy="169277"/>
            <a:chOff x="1992327" y="3559447"/>
            <a:chExt cx="859531" cy="284884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89" y="2020247"/>
            <a:ext cx="859531" cy="169277"/>
            <a:chOff x="1992327" y="3559447"/>
            <a:chExt cx="859531" cy="256395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89" y="1642378"/>
            <a:ext cx="859531" cy="169277"/>
            <a:chOff x="1992327" y="3559447"/>
            <a:chExt cx="859531" cy="256395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1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5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7" y="1597468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28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89" y="892652"/>
            <a:ext cx="787395" cy="169277"/>
            <a:chOff x="8214098" y="345813"/>
            <a:chExt cx="787395" cy="169277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5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4"/>
            <a:ext cx="1226148" cy="3574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5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4"/>
            <a:ext cx="949202" cy="59118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6"/>
            <a:ext cx="541293" cy="4234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2" y="846485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 </a:t>
            </a:r>
            <a:r>
              <a:rPr lang="en-US" sz="1100" dirty="0" err="1"/>
              <a:t>Imm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3" y="4103280"/>
            <a:ext cx="6479292" cy="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843501" cy="184666"/>
            <a:chOff x="1992327" y="3559447"/>
            <a:chExt cx="843501" cy="1846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7" y="2713995"/>
            <a:ext cx="3926870" cy="3146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7" y="2713995"/>
            <a:ext cx="2863114" cy="2813013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3" y="5911424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4" y="2563901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8"/>
          <a:ext cx="5206978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2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4" y="3196298"/>
            <a:ext cx="707245" cy="184666"/>
            <a:chOff x="10114348" y="3078736"/>
            <a:chExt cx="707245" cy="184666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5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741519"/>
              </p:ext>
            </p:extLst>
          </p:nvPr>
        </p:nvGraphicFramePr>
        <p:xfrm>
          <a:off x="570523" y="790004"/>
          <a:ext cx="8128001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6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380134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Halt the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</a:t>
                      </a:r>
                    </a:p>
                    <a:p>
                      <a:r>
                        <a:rPr lang="en-US" sz="1200" dirty="0"/>
                        <a:t>(OR, AND, XOR, NO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380134">
                <a:tc>
                  <a:txBody>
                    <a:bodyPr/>
                    <a:lstStyle/>
                    <a:p>
                      <a:r>
                        <a:rPr lang="en-US" sz="1200" dirty="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</a:t>
                      </a:r>
                    </a:p>
                    <a:p>
                      <a:r>
                        <a:rPr lang="en-US" sz="1200" dirty="0"/>
                        <a:t>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register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a register as a character or integer  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 dirty="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Pointer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2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2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Allow using ALU as two registers</a:t>
                      </a:r>
                    </a:p>
                    <a:p>
                      <a:r>
                        <a:rPr lang="en-US" sz="1400" strike="noStrike" baseline="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strike="noStrike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2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1" y="5619913"/>
          <a:ext cx="1017361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2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2" y="5624993"/>
          <a:ext cx="1014058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8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6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0"/>
            <a:ext cx="7118131" cy="1363718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2" y="5619913"/>
          <a:ext cx="1002152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2" y="5619913"/>
          <a:ext cx="1010248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2" y="742462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register to be loaded (need value of Rs1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1" y="4872502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09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3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2" y="742462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4 3 </a:t>
                      </a:r>
                      <a:r>
                        <a:rPr lang="en-US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2" y="742462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7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2" y="1874983"/>
            <a:ext cx="282975" cy="44813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4" y="1944602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0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099" y="4862510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7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0" y="3789234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0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6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8" y="3226035"/>
            <a:ext cx="4712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59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8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8" y="4632536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6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7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1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1" y="4017834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7" y="1892583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6" y="2491524"/>
            <a:ext cx="563202" cy="400038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8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1" y="2151262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0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1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0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10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5" y="540388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2" y="5091108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0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2" y="3938878"/>
            <a:ext cx="1" cy="6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5" y="5033821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69" y="5403880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0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69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4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2" y="742462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2" y="742462"/>
          <a:ext cx="6292440" cy="2427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285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8"/>
          <a:ext cx="2761904" cy="914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dirty="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69" y="3218618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0000_0100 = 0x00</a:t>
                      </a:r>
                      <a:r>
                        <a:rPr lang="en-US" dirty="0"/>
                        <a:t>0</a:t>
                      </a:r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2" y="742462"/>
          <a:ext cx="6249874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0752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49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8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417875"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31953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3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4" y="1265747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5" y="5130351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Parallel Load need to happen on </a:t>
            </a:r>
            <a:r>
              <a:rPr lang="en-US" sz="1400" dirty="0" err="1"/>
              <a:t>invese</a:t>
            </a:r>
            <a:r>
              <a:rPr lang="en-US" sz="1400" dirty="0"/>
              <a:t> clock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6" y="306179"/>
            <a:ext cx="2095682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599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7" y="3527273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4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5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5" y="284665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8" y="0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3" y="3024072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6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0" y="1971675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49" y="277389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5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3" y="2524046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8" y="1557823"/>
            <a:ext cx="1066794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6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3" action="ppaction://hlinksldjump"/>
                </a:rPr>
                <a:t>138: </a:t>
              </a:r>
              <a:r>
                <a:rPr lang="en-US" sz="1100" dirty="0" err="1">
                  <a:hlinkClick r:id="rId3" action="ppaction://hlinksldjump"/>
                </a:rPr>
                <a:t>Addr</a:t>
              </a:r>
              <a:r>
                <a:rPr lang="en-US" sz="1100" dirty="0">
                  <a:hlinkClick r:id="rId3" action="ppaction://hlinksldjump"/>
                </a:rPr>
                <a:t> Bus Arbiter</a:t>
              </a:r>
              <a:endParaRPr lang="en-US" sz="1100" dirty="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0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739842" y="1838230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590909" y="1838230"/>
            <a:ext cx="1329599" cy="923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8" y="1617956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7" y="1945938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0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2" y="1725678"/>
            <a:ext cx="692796" cy="1077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2" y="1985800"/>
            <a:ext cx="692795" cy="678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69" y="2138200"/>
            <a:ext cx="782318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0" cy="2177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6" y="2939020"/>
            <a:ext cx="4930567" cy="2834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7" y="2015996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0"/>
            <a:ext cx="7118131" cy="1363718"/>
          </a:xfrm>
        </p:spPr>
        <p:txBody>
          <a:bodyPr anchor="ctr"/>
          <a:lstStyle/>
          <a:p>
            <a:r>
              <a:rPr lang="en-US" sz="4000" dirty="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7" y="3810592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6" y="1659746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7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4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7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8" y="4049587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8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4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8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5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3" y="2020633"/>
            <a:ext cx="330076" cy="263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0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7" y="1307934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7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4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6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7" y="4627875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2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8A4A93-DC36-2F23-1140-95B2852623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0" y="6544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55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0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6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56D9BCF-E4E6-152F-3DB0-07EA83CC83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56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3D06EB-CC46-BCB9-D6CA-6B8518385E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85C6A8D-F44B-A0F5-D423-E2BD0BC0AA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6"/>
          <a:ext cx="1566659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6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197034">
                <a:tc>
                  <a:txBody>
                    <a:bodyPr/>
                    <a:lstStyle/>
                    <a:p>
                      <a:r>
                        <a:rPr lang="en-US" sz="1200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r>
                        <a:rPr lang="en-US" sz="1200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449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4"/>
            <a:ext cx="1066794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7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3"/>
            <a:ext cx="43318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0" y="2561610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899" y="2429433"/>
            <a:ext cx="659287" cy="45953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3"/>
            <a:ext cx="1066794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 AMAP</a:t>
              </a:r>
              <a:endParaRPr lang="en-US" sz="1100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6" y="2659198"/>
            <a:ext cx="270417" cy="162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79" y="1981820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8"/>
            <a:ext cx="815458" cy="4259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8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8" cy="225222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2"/>
            <a:ext cx="815458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8" cy="82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6" y="1661552"/>
            <a:ext cx="804041" cy="341586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6" y="1633806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7" y="252038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7" y="258141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7" y="264244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7" y="270347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3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8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0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1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0" y="1077870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4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7" y="3688963"/>
            <a:ext cx="1066794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8" y="3779072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hlinkClick r:id="rId5" action="ppaction://hlinksldjump"/>
                </a:rPr>
                <a:t>138 </a:t>
              </a:r>
              <a:r>
                <a:rPr lang="en-US" sz="1100" dirty="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2" y="4350684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1" y="3797963"/>
            <a:ext cx="2206894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1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8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6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4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4" y="386381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98341" y="3950363"/>
            <a:ext cx="642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6" y="3170569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38396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186475">
                <a:tc>
                  <a:txBody>
                    <a:bodyPr/>
                    <a:lstStyle/>
                    <a:p>
                      <a:r>
                        <a:rPr lang="en-US" sz="1100" dirty="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1" y="1818120"/>
            <a:ext cx="9044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4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4"/>
            <a:ext cx="657530" cy="988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61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62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7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1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2" y="361043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Data Bus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E82CDA-1BED-F080-F551-10CB336D37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opcode is 00110 then zero-extended 4-bit immediate from high instruction register</a:t>
            </a:r>
          </a:p>
          <a:p>
            <a:r>
              <a:rPr lang="en-US" sz="1400" dirty="0"/>
              <a:t>is written to the bus; otherwise, the full 8-bit high instruction register is written to</a:t>
            </a:r>
          </a:p>
          <a:p>
            <a:r>
              <a:rPr lang="en-US" sz="1400" dirty="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3" y="5911424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8"/>
          <a:ext cx="5206978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2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ALU </a:t>
            </a:r>
            <a:r>
              <a:rPr lang="en-US" sz="2400" dirty="0" err="1"/>
              <a:t>OpCodes</a:t>
            </a:r>
            <a:r>
              <a:rPr lang="en-US" sz="2400" dirty="0"/>
              <a:t> 2,3,7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67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ALU opcode(010), SF(0 / 1) – A XOR B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 algn="l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1074539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4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8" y="4113866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5" y="5070543"/>
            <a:ext cx="0" cy="3645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3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29" y="3954864"/>
            <a:ext cx="634771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7" y="4419507"/>
            <a:ext cx="626726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27608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Codes </a:t>
            </a:r>
          </a:p>
          <a:p>
            <a:r>
              <a:rPr lang="en-US" dirty="0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2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{Op =XX0, SF = 0} </a:t>
            </a:r>
            <a:r>
              <a:rPr lang="en-US" sz="1400" dirty="0">
                <a:sym typeface="Wingdings" panose="05000000000000000000" pitchFamily="2" charset="2"/>
              </a:rPr>
              <a:t> A XOR B; Else B or !B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6"/>
          <a:ext cx="6106640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2" y="4762766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7" y="4419507"/>
            <a:ext cx="0" cy="3432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DF4967-D201-1B6D-7EC1-3598EF1BBD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Note the difference between the ALU function opcodes for ADD / SUB and ADC / SBC:</a:t>
            </a:r>
          </a:p>
          <a:p>
            <a:pPr lvl="1"/>
            <a:r>
              <a:rPr lang="en-US" sz="1600" dirty="0"/>
              <a:t>ALU opcode(011), SF(0 / 1) – ADD/SUB</a:t>
            </a:r>
          </a:p>
          <a:p>
            <a:pPr lvl="1"/>
            <a:r>
              <a:rPr lang="en-US" sz="1600" dirty="0"/>
              <a:t>ALU opcode(111), SF(0 / 1) – ADC/SBC</a:t>
            </a:r>
          </a:p>
          <a:p>
            <a:pPr algn="l"/>
            <a:r>
              <a:rPr lang="en-US" sz="2000" dirty="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09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3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3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5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4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6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5" y="4567510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2" y="4698315"/>
            <a:ext cx="1606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89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8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(v1.0)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69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87049"/>
              </p:ext>
            </p:extLst>
          </p:nvPr>
        </p:nvGraphicFramePr>
        <p:xfrm>
          <a:off x="1685835" y="2104329"/>
          <a:ext cx="58644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513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485269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718714">
                  <a:extLst>
                    <a:ext uri="{9D8B030D-6E8A-4147-A177-3AD203B41FA5}">
                      <a16:colId xmlns:a16="http://schemas.microsoft.com/office/drawing/2014/main" val="3832685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EEPROM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(µC 11: MEM Write)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‘1’ (no writes)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#OE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FetchCycle</a:t>
                      </a:r>
                      <a:r>
                        <a:rPr lang="en-US" sz="1400" dirty="0"/>
                        <a:t>)  NOR  (µC 10: MEM Read)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(~EEPROM Chip 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A91F61-EDC5-B671-9604-CEC703D2DB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E9D258D-A544-BB48-B136-528703D69C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0" y="65184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Assembler Syntax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5702DB-96F8-76AA-973B-C00BE8BC55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assembly file is composed of lines with the following form:</a:t>
            </a:r>
          </a:p>
          <a:p>
            <a:endParaRPr lang="en-US" dirty="0"/>
          </a:p>
          <a:p>
            <a:r>
              <a:rPr lang="en-US" dirty="0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 set families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4F31CE-B31A-DD33-3124-F5E920EC58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2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Move A, B Regs</a:t>
                      </a:r>
                    </a:p>
                    <a:p>
                      <a:r>
                        <a:rPr lang="en-US" sz="14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4x 74LS161</a:t>
                      </a:r>
                    </a:p>
                    <a:p>
                      <a:r>
                        <a:rPr lang="en-US" sz="14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4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noStrike" baseline="0" dirty="0"/>
                        <a:t>No change</a:t>
                      </a:r>
                    </a:p>
                    <a:p>
                      <a:endParaRPr lang="en-US" sz="14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7" y="4837754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6" y="4531329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4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6" y="869498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39" y="5164145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693617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554392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3"/>
          </p:cNvCxnSpPr>
          <p:nvPr/>
        </p:nvCxnSpPr>
        <p:spPr>
          <a:xfrm>
            <a:off x="6843390" y="2554392"/>
            <a:ext cx="420265" cy="1308604"/>
          </a:xfrm>
          <a:prstGeom prst="bentConnector3">
            <a:avLst>
              <a:gd name="adj1" fmla="val 1543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10317" y="2325754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>
            <a:off x="2425717" y="2353160"/>
            <a:ext cx="456768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31050"/>
          <a:stretch/>
        </p:blipFill>
        <p:spPr>
          <a:xfrm>
            <a:off x="2882485" y="2214946"/>
            <a:ext cx="563746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6279644" y="2361016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659160" y="2260827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9" name="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962677" y="261040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48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6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A0..A15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89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2" name="Rectangle 11">
            <a:hlinkClick r:id="rId7" action="ppaction://hlinksldjump"/>
            <a:extLst>
              <a:ext uri="{FF2B5EF4-FFF2-40B4-BE49-F238E27FC236}">
                <a16:creationId xmlns:a16="http://schemas.microsoft.com/office/drawing/2014/main" id="{888E948C-7C85-7F0A-D76A-E11EAC24853C}"/>
              </a:ext>
            </a:extLst>
          </p:cNvPr>
          <p:cNvSpPr/>
          <p:nvPr/>
        </p:nvSpPr>
        <p:spPr>
          <a:xfrm>
            <a:off x="962677" y="159662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6" idx="3"/>
            <a:endCxn id="23" idx="3"/>
          </p:cNvCxnSpPr>
          <p:nvPr/>
        </p:nvCxnSpPr>
        <p:spPr>
          <a:xfrm>
            <a:off x="3578453" y="1900368"/>
            <a:ext cx="3685202" cy="2700031"/>
          </a:xfrm>
          <a:prstGeom prst="bentConnector3">
            <a:avLst>
              <a:gd name="adj1" fmla="val 1138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68D80E0-685D-DE71-49E4-0277ABA77626}"/>
              </a:ext>
            </a:extLst>
          </p:cNvPr>
          <p:cNvCxnSpPr>
            <a:stCxn id="101" idx="3"/>
          </p:cNvCxnSpPr>
          <p:nvPr/>
        </p:nvCxnSpPr>
        <p:spPr>
          <a:xfrm>
            <a:off x="3446231" y="2400192"/>
            <a:ext cx="864086" cy="8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10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0"/>
            <a:ext cx="4847424" cy="3597262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hlinkClick r:id="rId11" action="ppaction://hlinksldjump"/>
            <a:extLst>
              <a:ext uri="{FF2B5EF4-FFF2-40B4-BE49-F238E27FC236}">
                <a16:creationId xmlns:a16="http://schemas.microsoft.com/office/drawing/2014/main" id="{AA828893-7EED-5107-2739-50652C9E5E24}"/>
              </a:ext>
            </a:extLst>
          </p:cNvPr>
          <p:cNvSpPr txBox="1"/>
          <p:nvPr/>
        </p:nvSpPr>
        <p:spPr>
          <a:xfrm>
            <a:off x="1553040" y="1898345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102250A-283C-82F5-3F69-9C2AC582641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425717" y="1688065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F7DA285-AC38-D2F4-9061-E7CF8D76486D}"/>
              </a:ext>
            </a:extLst>
          </p:cNvPr>
          <p:cNvCxnSpPr>
            <a:cxnSpLocks/>
          </p:cNvCxnSpPr>
          <p:nvPr/>
        </p:nvCxnSpPr>
        <p:spPr>
          <a:xfrm flipV="1">
            <a:off x="2376650" y="1970450"/>
            <a:ext cx="720715" cy="132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NOR logic - Wikipedia">
            <a:extLst>
              <a:ext uri="{FF2B5EF4-FFF2-40B4-BE49-F238E27FC236}">
                <a16:creationId xmlns:a16="http://schemas.microsoft.com/office/drawing/2014/main" id="{1B5D6308-E7BE-CA7C-C8C2-9901D18E1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4" y="1717540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6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2" y="742462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2" y="742462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1" y="4872502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7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3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5" y="4323214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EEPROM (v2.0)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4" y="5518713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49" y="2881517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6" y="3825224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0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>
                <a:solidFill>
                  <a:schemeClr val="lt1"/>
                </a:solidFill>
              </a:rPr>
              <a:t>Addr</a:t>
            </a:r>
            <a:endParaRPr lang="en-US" sz="1200" dirty="0">
              <a:solidFill>
                <a:schemeClr val="lt1"/>
              </a:solidFill>
            </a:endParaRP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78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Prog </a:t>
            </a:r>
          </a:p>
          <a:p>
            <a:pPr algn="ctr"/>
            <a:r>
              <a:rPr lang="en-US" sz="1100" dirty="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09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2C78454-2B02-684F-F302-48F58C5738AA}"/>
              </a:ext>
            </a:extLst>
          </p:cNvPr>
          <p:cNvSpPr/>
          <p:nvPr/>
        </p:nvSpPr>
        <p:spPr>
          <a:xfrm>
            <a:off x="9317106" y="48070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E348F9-4BDB-F31E-B807-B145B6AEC233}"/>
              </a:ext>
            </a:extLst>
          </p:cNvPr>
          <p:cNvSpPr txBox="1"/>
          <p:nvPr/>
        </p:nvSpPr>
        <p:spPr>
          <a:xfrm>
            <a:off x="9317106" y="4407864"/>
            <a:ext cx="96366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 err="1"/>
              <a:t>FetchCycle</a:t>
            </a:r>
            <a:endParaRPr lang="en-US" sz="1400" dirty="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2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3F75311-57C2-D6D8-7BE0-D6637C9C49B8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8756074" y="4515586"/>
            <a:ext cx="561033" cy="10772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8D0F9E0-9222-2CF8-4009-960843C9647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8756074" y="4768981"/>
            <a:ext cx="561032" cy="12953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NOR logic - Wikipedia">
            <a:extLst>
              <a:ext uri="{FF2B5EF4-FFF2-40B4-BE49-F238E27FC236}">
                <a16:creationId xmlns:a16="http://schemas.microsoft.com/office/drawing/2014/main" id="{23D3E119-3F32-1F69-E86E-749830EB3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 rot="10800000">
            <a:off x="8211850" y="451288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2" y="742462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4 3 </a:t>
                      </a:r>
                      <a:r>
                        <a:rPr lang="en-US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0000_0100 = 0x00</a:t>
                      </a:r>
                      <a:r>
                        <a:rPr lang="en-US" dirty="0"/>
                        <a:t>0</a:t>
                      </a:r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119288</TotalTime>
  <Words>16125</Words>
  <Application>Microsoft Office PowerPoint</Application>
  <PresentationFormat>Widescreen</PresentationFormat>
  <Paragraphs>5752</Paragraphs>
  <Slides>102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8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V2.0 – 16bit Address</vt:lpstr>
      <vt:lpstr>Unified Bus Operation (v2.0)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Data Pointer (v2.0)</vt:lpstr>
      <vt:lpstr>Stack Pointer (v2.0)</vt:lpstr>
      <vt:lpstr>Fetch State Machine (v2.0)</vt:lpstr>
      <vt:lpstr>Sharing the Data and Address Buses during Fetch Cycle</vt:lpstr>
      <vt:lpstr>Micro Instructions EEPROMs (v2.0)</vt:lpstr>
      <vt:lpstr>SD Card – Page Load / Store</vt:lpstr>
      <vt:lpstr>Load PC High (v2.0)</vt:lpstr>
      <vt:lpstr>OpCode Decoder (v2.0)</vt:lpstr>
      <vt:lpstr>PowerPoint Presentation</vt:lpstr>
      <vt:lpstr>Branch (v2.0)</vt:lpstr>
      <vt:lpstr>Instruction set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108</cp:revision>
  <cp:lastPrinted>2024-09-06T23:18:18Z</cp:lastPrinted>
  <dcterms:created xsi:type="dcterms:W3CDTF">2022-02-06T02:47:09Z</dcterms:created>
  <dcterms:modified xsi:type="dcterms:W3CDTF">2024-09-08T19:20:17Z</dcterms:modified>
</cp:coreProperties>
</file>